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257" r:id="rId2"/>
    <p:sldId id="260" r:id="rId3"/>
    <p:sldId id="259" r:id="rId4"/>
    <p:sldId id="261" r:id="rId5"/>
    <p:sldId id="262" r:id="rId6"/>
    <p:sldId id="263" r:id="rId7"/>
    <p:sldId id="264" r:id="rId8"/>
    <p:sldId id="267" r:id="rId9"/>
    <p:sldId id="265" r:id="rId10"/>
    <p:sldId id="258" r:id="rId11"/>
    <p:sldId id="268"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6446A9C-EA00-4800-BCA3-F1C69C2DC48C}" v="112" dt="2026-09-08T09:00:22.60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6" d="100"/>
          <a:sy n="106" d="100"/>
        </p:scale>
        <p:origin x="79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ison Gray" userId="49843026f5d33bc7" providerId="LiveId" clId="{508E5E33-04E0-42F5-8C21-CB89F6326DE5}"/>
    <pc:docChg chg="undo custSel addSld delSld modSld sldOrd">
      <pc:chgData name="Alison Gray" userId="49843026f5d33bc7" providerId="LiveId" clId="{508E5E33-04E0-42F5-8C21-CB89F6326DE5}" dt="2026-09-08T09:03:28.379" v="3637" actId="20577"/>
      <pc:docMkLst>
        <pc:docMk/>
      </pc:docMkLst>
      <pc:sldChg chg="addSp delSp modSp new mod setBg">
        <pc:chgData name="Alison Gray" userId="49843026f5d33bc7" providerId="LiveId" clId="{508E5E33-04E0-42F5-8C21-CB89F6326DE5}" dt="2026-08-31T17:26:05.780" v="3024" actId="20577"/>
        <pc:sldMkLst>
          <pc:docMk/>
          <pc:sldMk cId="1929794709" sldId="257"/>
        </pc:sldMkLst>
        <pc:spChg chg="mod">
          <ac:chgData name="Alison Gray" userId="49843026f5d33bc7" providerId="LiveId" clId="{508E5E33-04E0-42F5-8C21-CB89F6326DE5}" dt="2026-08-31T17:26:05.780" v="3024" actId="20577"/>
          <ac:spMkLst>
            <pc:docMk/>
            <pc:sldMk cId="1929794709" sldId="257"/>
            <ac:spMk id="2" creationId="{5A4505A8-E75A-3393-8593-409819FB9DE4}"/>
          </ac:spMkLst>
        </pc:spChg>
        <pc:spChg chg="add">
          <ac:chgData name="Alison Gray" userId="49843026f5d33bc7" providerId="LiveId" clId="{508E5E33-04E0-42F5-8C21-CB89F6326DE5}" dt="2026-08-24T09:59:15.305" v="61" actId="26606"/>
          <ac:spMkLst>
            <pc:docMk/>
            <pc:sldMk cId="1929794709" sldId="257"/>
            <ac:spMk id="14" creationId="{989BE678-777B-482A-A616-FEDC47B162E5}"/>
          </ac:spMkLst>
        </pc:spChg>
        <pc:spChg chg="add">
          <ac:chgData name="Alison Gray" userId="49843026f5d33bc7" providerId="LiveId" clId="{508E5E33-04E0-42F5-8C21-CB89F6326DE5}" dt="2026-08-24T09:59:15.305" v="61" actId="26606"/>
          <ac:spMkLst>
            <pc:docMk/>
            <pc:sldMk cId="1929794709" sldId="257"/>
            <ac:spMk id="20" creationId="{D28BE0C3-2102-4820-B88B-A448B1840D14}"/>
          </ac:spMkLst>
        </pc:spChg>
        <pc:spChg chg="add">
          <ac:chgData name="Alison Gray" userId="49843026f5d33bc7" providerId="LiveId" clId="{508E5E33-04E0-42F5-8C21-CB89F6326DE5}" dt="2026-08-24T09:59:15.305" v="61" actId="26606"/>
          <ac:spMkLst>
            <pc:docMk/>
            <pc:sldMk cId="1929794709" sldId="257"/>
            <ac:spMk id="22" creationId="{F3F4807A-5068-4492-8025-D75F320E908D}"/>
          </ac:spMkLst>
        </pc:spChg>
        <pc:spChg chg="add">
          <ac:chgData name="Alison Gray" userId="49843026f5d33bc7" providerId="LiveId" clId="{508E5E33-04E0-42F5-8C21-CB89F6326DE5}" dt="2026-08-24T09:59:15.305" v="61" actId="26606"/>
          <ac:spMkLst>
            <pc:docMk/>
            <pc:sldMk cId="1929794709" sldId="257"/>
            <ac:spMk id="24" creationId="{B24996F8-180C-4DCB-8A26-DFA336CDEFBC}"/>
          </ac:spMkLst>
        </pc:spChg>
        <pc:spChg chg="add">
          <ac:chgData name="Alison Gray" userId="49843026f5d33bc7" providerId="LiveId" clId="{508E5E33-04E0-42F5-8C21-CB89F6326DE5}" dt="2026-08-24T09:59:15.305" v="61" actId="26606"/>
          <ac:spMkLst>
            <pc:docMk/>
            <pc:sldMk cId="1929794709" sldId="257"/>
            <ac:spMk id="26" creationId="{630182B0-3559-41D5-9EBC-0BD86BEDAD09}"/>
          </ac:spMkLst>
        </pc:spChg>
        <pc:picChg chg="add mod ord">
          <ac:chgData name="Alison Gray" userId="49843026f5d33bc7" providerId="LiveId" clId="{508E5E33-04E0-42F5-8C21-CB89F6326DE5}" dt="2026-08-24T09:59:15.305" v="61" actId="26606"/>
          <ac:picMkLst>
            <pc:docMk/>
            <pc:sldMk cId="1929794709" sldId="257"/>
            <ac:picMk id="5" creationId="{F4DC4775-396A-E24A-B993-1E42F4B48202}"/>
          </ac:picMkLst>
        </pc:picChg>
        <pc:picChg chg="add">
          <ac:chgData name="Alison Gray" userId="49843026f5d33bc7" providerId="LiveId" clId="{508E5E33-04E0-42F5-8C21-CB89F6326DE5}" dt="2026-08-24T09:59:15.305" v="61" actId="26606"/>
          <ac:picMkLst>
            <pc:docMk/>
            <pc:sldMk cId="1929794709" sldId="257"/>
            <ac:picMk id="12" creationId="{950648F4-ABCD-4DF0-8641-76CFB2354721}"/>
          </ac:picMkLst>
        </pc:picChg>
        <pc:picChg chg="add">
          <ac:chgData name="Alison Gray" userId="49843026f5d33bc7" providerId="LiveId" clId="{508E5E33-04E0-42F5-8C21-CB89F6326DE5}" dt="2026-08-24T09:59:15.305" v="61" actId="26606"/>
          <ac:picMkLst>
            <pc:docMk/>
            <pc:sldMk cId="1929794709" sldId="257"/>
            <ac:picMk id="16" creationId="{CF1EB4BD-9C7E-4AA3-9681-C7EB0DA6250B}"/>
          </ac:picMkLst>
        </pc:picChg>
        <pc:picChg chg="add">
          <ac:chgData name="Alison Gray" userId="49843026f5d33bc7" providerId="LiveId" clId="{508E5E33-04E0-42F5-8C21-CB89F6326DE5}" dt="2026-08-24T09:59:15.305" v="61" actId="26606"/>
          <ac:picMkLst>
            <pc:docMk/>
            <pc:sldMk cId="1929794709" sldId="257"/>
            <ac:picMk id="18" creationId="{94AAE3AA-3759-4D28-B0EF-575F25A5146C}"/>
          </ac:picMkLst>
        </pc:picChg>
      </pc:sldChg>
      <pc:sldChg chg="addSp modSp new mod setBg">
        <pc:chgData name="Alison Gray" userId="49843026f5d33bc7" providerId="LiveId" clId="{508E5E33-04E0-42F5-8C21-CB89F6326DE5}" dt="2026-09-08T09:03:28.379" v="3637" actId="20577"/>
        <pc:sldMkLst>
          <pc:docMk/>
          <pc:sldMk cId="471219836" sldId="258"/>
        </pc:sldMkLst>
        <pc:spChg chg="add mod">
          <ac:chgData name="Alison Gray" userId="49843026f5d33bc7" providerId="LiveId" clId="{508E5E33-04E0-42F5-8C21-CB89F6326DE5}" dt="2026-09-08T09:03:28.379" v="3637" actId="20577"/>
          <ac:spMkLst>
            <pc:docMk/>
            <pc:sldMk cId="471219836" sldId="258"/>
            <ac:spMk id="2" creationId="{2F4547AC-30AF-F712-FB2E-C5F8ED013B92}"/>
          </ac:spMkLst>
        </pc:spChg>
      </pc:sldChg>
      <pc:sldChg chg="addSp delSp modSp new mod setBg modClrScheme delDesignElem chgLayout">
        <pc:chgData name="Alison Gray" userId="49843026f5d33bc7" providerId="LiveId" clId="{508E5E33-04E0-42F5-8C21-CB89F6326DE5}" dt="2026-08-24T10:32:40.671" v="596" actId="700"/>
        <pc:sldMkLst>
          <pc:docMk/>
          <pc:sldMk cId="3603261682" sldId="259"/>
        </pc:sldMkLst>
        <pc:spChg chg="mod ord">
          <ac:chgData name="Alison Gray" userId="49843026f5d33bc7" providerId="LiveId" clId="{508E5E33-04E0-42F5-8C21-CB89F6326DE5}" dt="2026-08-24T10:32:40.671" v="596" actId="700"/>
          <ac:spMkLst>
            <pc:docMk/>
            <pc:sldMk cId="3603261682" sldId="259"/>
            <ac:spMk id="2" creationId="{EBBC740C-AAA2-C8A7-54FA-98B46F4AC572}"/>
          </ac:spMkLst>
        </pc:spChg>
        <pc:spChg chg="add mod ord">
          <ac:chgData name="Alison Gray" userId="49843026f5d33bc7" providerId="LiveId" clId="{508E5E33-04E0-42F5-8C21-CB89F6326DE5}" dt="2026-08-24T10:32:40.671" v="596" actId="700"/>
          <ac:spMkLst>
            <pc:docMk/>
            <pc:sldMk cId="3603261682" sldId="259"/>
            <ac:spMk id="16" creationId="{9B6D6B32-8A7A-BD28-C6E3-5E86A81627AA}"/>
          </ac:spMkLst>
        </pc:spChg>
        <pc:spChg chg="add del">
          <ac:chgData name="Alison Gray" userId="49843026f5d33bc7" providerId="LiveId" clId="{508E5E33-04E0-42F5-8C21-CB89F6326DE5}" dt="2026-08-24T10:32:40.671" v="596" actId="700"/>
          <ac:spMkLst>
            <pc:docMk/>
            <pc:sldMk cId="3603261682" sldId="259"/>
            <ac:spMk id="21" creationId="{C8A3C342-1D03-412F-8DD3-BF519E8E0AE9}"/>
          </ac:spMkLst>
        </pc:spChg>
        <pc:spChg chg="add del">
          <ac:chgData name="Alison Gray" userId="49843026f5d33bc7" providerId="LiveId" clId="{508E5E33-04E0-42F5-8C21-CB89F6326DE5}" dt="2026-08-24T10:32:40.671" v="596" actId="700"/>
          <ac:spMkLst>
            <pc:docMk/>
            <pc:sldMk cId="3603261682" sldId="259"/>
            <ac:spMk id="23" creationId="{81CC9B02-E087-4350-AEBD-2C3CF001AF01}"/>
          </ac:spMkLst>
        </pc:spChg>
        <pc:picChg chg="add mod ord">
          <ac:chgData name="Alison Gray" userId="49843026f5d33bc7" providerId="LiveId" clId="{508E5E33-04E0-42F5-8C21-CB89F6326DE5}" dt="2026-08-24T10:02:53.877" v="117" actId="26606"/>
          <ac:picMkLst>
            <pc:docMk/>
            <pc:sldMk cId="3603261682" sldId="259"/>
            <ac:picMk id="5" creationId="{A75AB0DC-DB98-D1EB-1F83-D65AD0D95578}"/>
          </ac:picMkLst>
        </pc:picChg>
      </pc:sldChg>
      <pc:sldChg chg="addSp delSp modSp new mod ord setBg">
        <pc:chgData name="Alison Gray" userId="49843026f5d33bc7" providerId="LiveId" clId="{508E5E33-04E0-42F5-8C21-CB89F6326DE5}" dt="2026-09-08T08:04:02.383" v="3589" actId="20577"/>
        <pc:sldMkLst>
          <pc:docMk/>
          <pc:sldMk cId="2630995647" sldId="260"/>
        </pc:sldMkLst>
        <pc:spChg chg="mod">
          <ac:chgData name="Alison Gray" userId="49843026f5d33bc7" providerId="LiveId" clId="{508E5E33-04E0-42F5-8C21-CB89F6326DE5}" dt="2026-08-24T10:16:18.321" v="580" actId="14100"/>
          <ac:spMkLst>
            <pc:docMk/>
            <pc:sldMk cId="2630995647" sldId="260"/>
            <ac:spMk id="2" creationId="{2F7B5E0A-7F64-3C04-9FE9-68857461CF4D}"/>
          </ac:spMkLst>
        </pc:spChg>
        <pc:spChg chg="mod">
          <ac:chgData name="Alison Gray" userId="49843026f5d33bc7" providerId="LiveId" clId="{508E5E33-04E0-42F5-8C21-CB89F6326DE5}" dt="2026-09-08T08:04:02.383" v="3589" actId="20577"/>
          <ac:spMkLst>
            <pc:docMk/>
            <pc:sldMk cId="2630995647" sldId="260"/>
            <ac:spMk id="4" creationId="{604D75D6-0BFF-AC09-6950-433040446BC7}"/>
          </ac:spMkLst>
        </pc:spChg>
        <pc:spChg chg="add">
          <ac:chgData name="Alison Gray" userId="49843026f5d33bc7" providerId="LiveId" clId="{508E5E33-04E0-42F5-8C21-CB89F6326DE5}" dt="2026-08-24T10:11:01.667" v="229" actId="26606"/>
          <ac:spMkLst>
            <pc:docMk/>
            <pc:sldMk cId="2630995647" sldId="260"/>
            <ac:spMk id="15" creationId="{989BE678-777B-482A-A616-FEDC47B162E5}"/>
          </ac:spMkLst>
        </pc:spChg>
        <pc:spChg chg="add">
          <ac:chgData name="Alison Gray" userId="49843026f5d33bc7" providerId="LiveId" clId="{508E5E33-04E0-42F5-8C21-CB89F6326DE5}" dt="2026-08-24T10:11:01.667" v="229" actId="26606"/>
          <ac:spMkLst>
            <pc:docMk/>
            <pc:sldMk cId="2630995647" sldId="260"/>
            <ac:spMk id="21" creationId="{D28BE0C3-2102-4820-B88B-A448B1840D14}"/>
          </ac:spMkLst>
        </pc:spChg>
        <pc:spChg chg="add">
          <ac:chgData name="Alison Gray" userId="49843026f5d33bc7" providerId="LiveId" clId="{508E5E33-04E0-42F5-8C21-CB89F6326DE5}" dt="2026-08-24T10:11:01.667" v="229" actId="26606"/>
          <ac:spMkLst>
            <pc:docMk/>
            <pc:sldMk cId="2630995647" sldId="260"/>
            <ac:spMk id="23" creationId="{4554089D-779D-46F6-81CB-EA9C12693944}"/>
          </ac:spMkLst>
        </pc:spChg>
        <pc:picChg chg="add mod ord">
          <ac:chgData name="Alison Gray" userId="49843026f5d33bc7" providerId="LiveId" clId="{508E5E33-04E0-42F5-8C21-CB89F6326DE5}" dt="2026-08-24T10:11:01.667" v="229" actId="26606"/>
          <ac:picMkLst>
            <pc:docMk/>
            <pc:sldMk cId="2630995647" sldId="260"/>
            <ac:picMk id="6" creationId="{8C8CCEA3-00CF-0AC2-7C3B-FE2570EC33D6}"/>
          </ac:picMkLst>
        </pc:picChg>
        <pc:picChg chg="add">
          <ac:chgData name="Alison Gray" userId="49843026f5d33bc7" providerId="LiveId" clId="{508E5E33-04E0-42F5-8C21-CB89F6326DE5}" dt="2026-08-24T10:11:01.667" v="229" actId="26606"/>
          <ac:picMkLst>
            <pc:docMk/>
            <pc:sldMk cId="2630995647" sldId="260"/>
            <ac:picMk id="11" creationId="{DF19BAF3-7E20-4B9D-B544-BABAEEA1FA75}"/>
          </ac:picMkLst>
        </pc:picChg>
        <pc:picChg chg="add">
          <ac:chgData name="Alison Gray" userId="49843026f5d33bc7" providerId="LiveId" clId="{508E5E33-04E0-42F5-8C21-CB89F6326DE5}" dt="2026-08-24T10:11:01.667" v="229" actId="26606"/>
          <ac:picMkLst>
            <pc:docMk/>
            <pc:sldMk cId="2630995647" sldId="260"/>
            <ac:picMk id="13" creationId="{950648F4-ABCD-4DF0-8641-76CFB2354721}"/>
          </ac:picMkLst>
        </pc:picChg>
        <pc:picChg chg="add">
          <ac:chgData name="Alison Gray" userId="49843026f5d33bc7" providerId="LiveId" clId="{508E5E33-04E0-42F5-8C21-CB89F6326DE5}" dt="2026-08-24T10:11:01.667" v="229" actId="26606"/>
          <ac:picMkLst>
            <pc:docMk/>
            <pc:sldMk cId="2630995647" sldId="260"/>
            <ac:picMk id="17" creationId="{CF1EB4BD-9C7E-4AA3-9681-C7EB0DA6250B}"/>
          </ac:picMkLst>
        </pc:picChg>
        <pc:picChg chg="add">
          <ac:chgData name="Alison Gray" userId="49843026f5d33bc7" providerId="LiveId" clId="{508E5E33-04E0-42F5-8C21-CB89F6326DE5}" dt="2026-08-24T10:11:01.667" v="229" actId="26606"/>
          <ac:picMkLst>
            <pc:docMk/>
            <pc:sldMk cId="2630995647" sldId="260"/>
            <ac:picMk id="19" creationId="{94AAE3AA-3759-4D28-B0EF-575F25A5146C}"/>
          </ac:picMkLst>
        </pc:picChg>
      </pc:sldChg>
      <pc:sldChg chg="modSp new mod setBg">
        <pc:chgData name="Alison Gray" userId="49843026f5d33bc7" providerId="LiveId" clId="{508E5E33-04E0-42F5-8C21-CB89F6326DE5}" dt="2026-09-08T07:39:25.793" v="3554" actId="20577"/>
        <pc:sldMkLst>
          <pc:docMk/>
          <pc:sldMk cId="3586763853" sldId="261"/>
        </pc:sldMkLst>
        <pc:spChg chg="mod">
          <ac:chgData name="Alison Gray" userId="49843026f5d33bc7" providerId="LiveId" clId="{508E5E33-04E0-42F5-8C21-CB89F6326DE5}" dt="2026-09-08T07:28:31.193" v="3461" actId="20577"/>
          <ac:spMkLst>
            <pc:docMk/>
            <pc:sldMk cId="3586763853" sldId="261"/>
            <ac:spMk id="2" creationId="{F5D8A305-14FA-33A2-2A2F-7279146E0FBF}"/>
          </ac:spMkLst>
        </pc:spChg>
        <pc:spChg chg="mod">
          <ac:chgData name="Alison Gray" userId="49843026f5d33bc7" providerId="LiveId" clId="{508E5E33-04E0-42F5-8C21-CB89F6326DE5}" dt="2026-09-08T07:39:25.793" v="3554" actId="20577"/>
          <ac:spMkLst>
            <pc:docMk/>
            <pc:sldMk cId="3586763853" sldId="261"/>
            <ac:spMk id="3" creationId="{F39B009B-15AB-675A-C4E3-6EAB0BB3BEF4}"/>
          </ac:spMkLst>
        </pc:spChg>
      </pc:sldChg>
      <pc:sldChg chg="modSp add mod">
        <pc:chgData name="Alison Gray" userId="49843026f5d33bc7" providerId="LiveId" clId="{508E5E33-04E0-42F5-8C21-CB89F6326DE5}" dt="2026-09-08T07:39:49.431" v="3584" actId="20577"/>
        <pc:sldMkLst>
          <pc:docMk/>
          <pc:sldMk cId="2120776394" sldId="262"/>
        </pc:sldMkLst>
        <pc:spChg chg="mod">
          <ac:chgData name="Alison Gray" userId="49843026f5d33bc7" providerId="LiveId" clId="{508E5E33-04E0-42F5-8C21-CB89F6326DE5}" dt="2026-08-24T10:55:17.012" v="1612" actId="14100"/>
          <ac:spMkLst>
            <pc:docMk/>
            <pc:sldMk cId="2120776394" sldId="262"/>
            <ac:spMk id="2" creationId="{FEF4F1BD-2850-D8BB-2143-1FD1AA550A60}"/>
          </ac:spMkLst>
        </pc:spChg>
        <pc:spChg chg="mod">
          <ac:chgData name="Alison Gray" userId="49843026f5d33bc7" providerId="LiveId" clId="{508E5E33-04E0-42F5-8C21-CB89F6326DE5}" dt="2026-09-08T07:39:49.431" v="3584" actId="20577"/>
          <ac:spMkLst>
            <pc:docMk/>
            <pc:sldMk cId="2120776394" sldId="262"/>
            <ac:spMk id="3" creationId="{754ECDC5-BC9A-CE18-5655-839EC042B943}"/>
          </ac:spMkLst>
        </pc:spChg>
      </pc:sldChg>
      <pc:sldChg chg="addSp delSp modSp add mod">
        <pc:chgData name="Alison Gray" userId="49843026f5d33bc7" providerId="LiveId" clId="{508E5E33-04E0-42F5-8C21-CB89F6326DE5}" dt="2026-09-08T07:38:26.661" v="3531" actId="20577"/>
        <pc:sldMkLst>
          <pc:docMk/>
          <pc:sldMk cId="1091910029" sldId="263"/>
        </pc:sldMkLst>
        <pc:spChg chg="add del mod">
          <ac:chgData name="Alison Gray" userId="49843026f5d33bc7" providerId="LiveId" clId="{508E5E33-04E0-42F5-8C21-CB89F6326DE5}" dt="2026-08-31T08:29:19.689" v="2475" actId="14100"/>
          <ac:spMkLst>
            <pc:docMk/>
            <pc:sldMk cId="1091910029" sldId="263"/>
            <ac:spMk id="2" creationId="{257BB5D5-5AA1-820C-0564-FE70E4A00877}"/>
          </ac:spMkLst>
        </pc:spChg>
        <pc:spChg chg="mod">
          <ac:chgData name="Alison Gray" userId="49843026f5d33bc7" providerId="LiveId" clId="{508E5E33-04E0-42F5-8C21-CB89F6326DE5}" dt="2026-09-08T07:38:26.661" v="3531" actId="20577"/>
          <ac:spMkLst>
            <pc:docMk/>
            <pc:sldMk cId="1091910029" sldId="263"/>
            <ac:spMk id="3" creationId="{D6ABAC30-CF47-1DDE-CA82-BF2422A9B419}"/>
          </ac:spMkLst>
        </pc:spChg>
      </pc:sldChg>
      <pc:sldChg chg="modSp add mod">
        <pc:chgData name="Alison Gray" userId="49843026f5d33bc7" providerId="LiveId" clId="{508E5E33-04E0-42F5-8C21-CB89F6326DE5}" dt="2026-09-01T11:34:11.994" v="3115" actId="20577"/>
        <pc:sldMkLst>
          <pc:docMk/>
          <pc:sldMk cId="403590488" sldId="264"/>
        </pc:sldMkLst>
        <pc:spChg chg="mod">
          <ac:chgData name="Alison Gray" userId="49843026f5d33bc7" providerId="LiveId" clId="{508E5E33-04E0-42F5-8C21-CB89F6326DE5}" dt="2026-08-31T08:29:12.753" v="2474" actId="14100"/>
          <ac:spMkLst>
            <pc:docMk/>
            <pc:sldMk cId="403590488" sldId="264"/>
            <ac:spMk id="2" creationId="{503ABD00-8D34-21AA-ABCF-D2263C12A91D}"/>
          </ac:spMkLst>
        </pc:spChg>
        <pc:spChg chg="mod">
          <ac:chgData name="Alison Gray" userId="49843026f5d33bc7" providerId="LiveId" clId="{508E5E33-04E0-42F5-8C21-CB89F6326DE5}" dt="2026-09-01T11:34:11.994" v="3115" actId="20577"/>
          <ac:spMkLst>
            <pc:docMk/>
            <pc:sldMk cId="403590488" sldId="264"/>
            <ac:spMk id="3" creationId="{BD1DEE66-D0E6-D332-13B8-7A8A09FEC8B5}"/>
          </ac:spMkLst>
        </pc:spChg>
      </pc:sldChg>
      <pc:sldChg chg="modSp add mod">
        <pc:chgData name="Alison Gray" userId="49843026f5d33bc7" providerId="LiveId" clId="{508E5E33-04E0-42F5-8C21-CB89F6326DE5}" dt="2026-09-01T11:43:18.826" v="3143" actId="20577"/>
        <pc:sldMkLst>
          <pc:docMk/>
          <pc:sldMk cId="3203385122" sldId="265"/>
        </pc:sldMkLst>
        <pc:spChg chg="mod">
          <ac:chgData name="Alison Gray" userId="49843026f5d33bc7" providerId="LiveId" clId="{508E5E33-04E0-42F5-8C21-CB89F6326DE5}" dt="2026-08-31T08:28:57.542" v="2473" actId="14100"/>
          <ac:spMkLst>
            <pc:docMk/>
            <pc:sldMk cId="3203385122" sldId="265"/>
            <ac:spMk id="2" creationId="{499D5A2F-E051-5052-AD67-58FB69104DF9}"/>
          </ac:spMkLst>
        </pc:spChg>
        <pc:spChg chg="mod">
          <ac:chgData name="Alison Gray" userId="49843026f5d33bc7" providerId="LiveId" clId="{508E5E33-04E0-42F5-8C21-CB89F6326DE5}" dt="2026-09-01T11:43:18.826" v="3143" actId="20577"/>
          <ac:spMkLst>
            <pc:docMk/>
            <pc:sldMk cId="3203385122" sldId="265"/>
            <ac:spMk id="3" creationId="{A93DA914-ABC9-0F83-E2DD-1E3728F14388}"/>
          </ac:spMkLst>
        </pc:spChg>
      </pc:sldChg>
      <pc:sldChg chg="add">
        <pc:chgData name="Alison Gray" userId="49843026f5d33bc7" providerId="LiveId" clId="{508E5E33-04E0-42F5-8C21-CB89F6326DE5}" dt="2026-08-31T09:36:29.750" v="2965" actId="2890"/>
        <pc:sldMkLst>
          <pc:docMk/>
          <pc:sldMk cId="4294595938" sldId="267"/>
        </pc:sldMkLst>
      </pc:sldChg>
      <pc:sldChg chg="add">
        <pc:chgData name="Alison Gray" userId="49843026f5d33bc7" providerId="LiveId" clId="{508E5E33-04E0-42F5-8C21-CB89F6326DE5}" dt="2026-08-31T09:36:54.261" v="2967" actId="2890"/>
        <pc:sldMkLst>
          <pc:docMk/>
          <pc:sldMk cId="3494307564" sldId="268"/>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D3D46C0-8ECE-43DC-AEAB-459170013222}"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7185CC-8B6B-4CAA-A30B-6143120A42BF}" type="slidenum">
              <a:rPr lang="en-GB" smtClean="0"/>
              <a:t>‹#›</a:t>
            </a:fld>
            <a:endParaRPr lang="en-GB"/>
          </a:p>
        </p:txBody>
      </p:sp>
    </p:spTree>
    <p:extLst>
      <p:ext uri="{BB962C8B-B14F-4D97-AF65-F5344CB8AC3E}">
        <p14:creationId xmlns:p14="http://schemas.microsoft.com/office/powerpoint/2010/main" val="682717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D3D46C0-8ECE-43DC-AEAB-459170013222}" type="datetimeFigureOut">
              <a:rPr lang="en-GB" smtClean="0"/>
              <a:t>08/09/2026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87185CC-8B6B-4CAA-A30B-6143120A42BF}" type="slidenum">
              <a:rPr lang="en-GB" smtClean="0"/>
              <a:t>‹#›</a:t>
            </a:fld>
            <a:endParaRPr lang="en-GB"/>
          </a:p>
        </p:txBody>
      </p:sp>
    </p:spTree>
    <p:extLst>
      <p:ext uri="{BB962C8B-B14F-4D97-AF65-F5344CB8AC3E}">
        <p14:creationId xmlns:p14="http://schemas.microsoft.com/office/powerpoint/2010/main" val="6115488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7D3D46C0-8ECE-43DC-AEAB-459170013222}"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7185CC-8B6B-4CAA-A30B-6143120A42BF}" type="slidenum">
              <a:rPr lang="en-GB" smtClean="0"/>
              <a:t>‹#›</a:t>
            </a:fld>
            <a:endParaRPr lang="en-GB"/>
          </a:p>
        </p:txBody>
      </p:sp>
    </p:spTree>
    <p:extLst>
      <p:ext uri="{BB962C8B-B14F-4D97-AF65-F5344CB8AC3E}">
        <p14:creationId xmlns:p14="http://schemas.microsoft.com/office/powerpoint/2010/main" val="33137021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7D3D46C0-8ECE-43DC-AEAB-459170013222}"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7185CC-8B6B-4CAA-A30B-6143120A42BF}" type="slidenum">
              <a:rPr lang="en-GB" smtClean="0"/>
              <a:t>‹#›</a:t>
            </a:fld>
            <a:endParaRPr lang="en-GB"/>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42655516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3D46C0-8ECE-43DC-AEAB-459170013222}"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7185CC-8B6B-4CAA-A30B-6143120A42BF}" type="slidenum">
              <a:rPr lang="en-GB" smtClean="0"/>
              <a:t>‹#›</a:t>
            </a:fld>
            <a:endParaRPr lang="en-GB"/>
          </a:p>
        </p:txBody>
      </p:sp>
    </p:spTree>
    <p:extLst>
      <p:ext uri="{BB962C8B-B14F-4D97-AF65-F5344CB8AC3E}">
        <p14:creationId xmlns:p14="http://schemas.microsoft.com/office/powerpoint/2010/main" val="18808512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D3D46C0-8ECE-43DC-AEAB-459170013222}" type="datetimeFigureOut">
              <a:rPr lang="en-GB" smtClean="0"/>
              <a:t>08/09/2026</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7185CC-8B6B-4CAA-A30B-6143120A42BF}" type="slidenum">
              <a:rPr lang="en-GB" smtClean="0"/>
              <a:t>‹#›</a:t>
            </a:fld>
            <a:endParaRPr lang="en-GB"/>
          </a:p>
        </p:txBody>
      </p:sp>
    </p:spTree>
    <p:extLst>
      <p:ext uri="{BB962C8B-B14F-4D97-AF65-F5344CB8AC3E}">
        <p14:creationId xmlns:p14="http://schemas.microsoft.com/office/powerpoint/2010/main" val="15106408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D3D46C0-8ECE-43DC-AEAB-459170013222}" type="datetimeFigureOut">
              <a:rPr lang="en-GB" smtClean="0"/>
              <a:t>08/09/2026</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7185CC-8B6B-4CAA-A30B-6143120A42BF}" type="slidenum">
              <a:rPr lang="en-GB" smtClean="0"/>
              <a:t>‹#›</a:t>
            </a:fld>
            <a:endParaRPr lang="en-GB"/>
          </a:p>
        </p:txBody>
      </p:sp>
    </p:spTree>
    <p:extLst>
      <p:ext uri="{BB962C8B-B14F-4D97-AF65-F5344CB8AC3E}">
        <p14:creationId xmlns:p14="http://schemas.microsoft.com/office/powerpoint/2010/main" val="24958659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3D46C0-8ECE-43DC-AEAB-459170013222}"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7185CC-8B6B-4CAA-A30B-6143120A42BF}" type="slidenum">
              <a:rPr lang="en-GB" smtClean="0"/>
              <a:t>‹#›</a:t>
            </a:fld>
            <a:endParaRPr lang="en-GB"/>
          </a:p>
        </p:txBody>
      </p:sp>
    </p:spTree>
    <p:extLst>
      <p:ext uri="{BB962C8B-B14F-4D97-AF65-F5344CB8AC3E}">
        <p14:creationId xmlns:p14="http://schemas.microsoft.com/office/powerpoint/2010/main" val="31045889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3D46C0-8ECE-43DC-AEAB-459170013222}"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7185CC-8B6B-4CAA-A30B-6143120A42BF}" type="slidenum">
              <a:rPr lang="en-GB" smtClean="0"/>
              <a:t>‹#›</a:t>
            </a:fld>
            <a:endParaRPr lang="en-GB"/>
          </a:p>
        </p:txBody>
      </p:sp>
    </p:spTree>
    <p:extLst>
      <p:ext uri="{BB962C8B-B14F-4D97-AF65-F5344CB8AC3E}">
        <p14:creationId xmlns:p14="http://schemas.microsoft.com/office/powerpoint/2010/main" val="25264517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7D3D46C0-8ECE-43DC-AEAB-459170013222}"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7185CC-8B6B-4CAA-A30B-6143120A42BF}" type="slidenum">
              <a:rPr lang="en-GB" smtClean="0"/>
              <a:t>‹#›</a:t>
            </a:fld>
            <a:endParaRPr lang="en-GB"/>
          </a:p>
        </p:txBody>
      </p:sp>
    </p:spTree>
    <p:extLst>
      <p:ext uri="{BB962C8B-B14F-4D97-AF65-F5344CB8AC3E}">
        <p14:creationId xmlns:p14="http://schemas.microsoft.com/office/powerpoint/2010/main" val="24223187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3D46C0-8ECE-43DC-AEAB-459170013222}"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7185CC-8B6B-4CAA-A30B-6143120A42BF}" type="slidenum">
              <a:rPr lang="en-GB" smtClean="0"/>
              <a:t>‹#›</a:t>
            </a:fld>
            <a:endParaRPr lang="en-GB"/>
          </a:p>
        </p:txBody>
      </p:sp>
    </p:spTree>
    <p:extLst>
      <p:ext uri="{BB962C8B-B14F-4D97-AF65-F5344CB8AC3E}">
        <p14:creationId xmlns:p14="http://schemas.microsoft.com/office/powerpoint/2010/main" val="11369719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D3D46C0-8ECE-43DC-AEAB-459170013222}" type="datetimeFigureOut">
              <a:rPr lang="en-GB" smtClean="0"/>
              <a:t>08/09/2026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87185CC-8B6B-4CAA-A30B-6143120A42BF}" type="slidenum">
              <a:rPr lang="en-GB" smtClean="0"/>
              <a:t>‹#›</a:t>
            </a:fld>
            <a:endParaRPr lang="en-GB"/>
          </a:p>
        </p:txBody>
      </p:sp>
    </p:spTree>
    <p:extLst>
      <p:ext uri="{BB962C8B-B14F-4D97-AF65-F5344CB8AC3E}">
        <p14:creationId xmlns:p14="http://schemas.microsoft.com/office/powerpoint/2010/main" val="30049343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D3D46C0-8ECE-43DC-AEAB-459170013222}" type="datetimeFigureOut">
              <a:rPr lang="en-GB" smtClean="0"/>
              <a:t>08/09/2026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87185CC-8B6B-4CAA-A30B-6143120A42BF}" type="slidenum">
              <a:rPr lang="en-GB" smtClean="0"/>
              <a:t>‹#›</a:t>
            </a:fld>
            <a:endParaRPr lang="en-GB"/>
          </a:p>
        </p:txBody>
      </p:sp>
    </p:spTree>
    <p:extLst>
      <p:ext uri="{BB962C8B-B14F-4D97-AF65-F5344CB8AC3E}">
        <p14:creationId xmlns:p14="http://schemas.microsoft.com/office/powerpoint/2010/main" val="1856051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7D3D46C0-8ECE-43DC-AEAB-459170013222}" type="datetimeFigureOut">
              <a:rPr lang="en-GB" smtClean="0"/>
              <a:t>08/09/2026</a:t>
            </a:fld>
            <a:endParaRPr lang="en-GB"/>
          </a:p>
        </p:txBody>
      </p:sp>
      <p:sp>
        <p:nvSpPr>
          <p:cNvPr id="5" name="Footer Placeholder 3"/>
          <p:cNvSpPr>
            <a:spLocks noGrp="1"/>
          </p:cNvSpPr>
          <p:nvPr>
            <p:ph type="ftr" sz="quarter" idx="11"/>
          </p:nvPr>
        </p:nvSpPr>
        <p:spPr/>
        <p:txBody>
          <a:bodyPr/>
          <a:lstStyle/>
          <a:p>
            <a:endParaRPr lang="en-GB"/>
          </a:p>
        </p:txBody>
      </p:sp>
      <p:sp>
        <p:nvSpPr>
          <p:cNvPr id="6" name="Slide Number Placeholder 4"/>
          <p:cNvSpPr>
            <a:spLocks noGrp="1"/>
          </p:cNvSpPr>
          <p:nvPr>
            <p:ph type="sldNum" sz="quarter" idx="12"/>
          </p:nvPr>
        </p:nvSpPr>
        <p:spPr/>
        <p:txBody>
          <a:bodyPr/>
          <a:lstStyle/>
          <a:p>
            <a:fld id="{187185CC-8B6B-4CAA-A30B-6143120A42BF}" type="slidenum">
              <a:rPr lang="en-GB" smtClean="0"/>
              <a:t>‹#›</a:t>
            </a:fld>
            <a:endParaRPr lang="en-GB"/>
          </a:p>
        </p:txBody>
      </p:sp>
    </p:spTree>
    <p:extLst>
      <p:ext uri="{BB962C8B-B14F-4D97-AF65-F5344CB8AC3E}">
        <p14:creationId xmlns:p14="http://schemas.microsoft.com/office/powerpoint/2010/main" val="14864026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D3D46C0-8ECE-43DC-AEAB-459170013222}" type="datetimeFigureOut">
              <a:rPr lang="en-GB" smtClean="0"/>
              <a:t>08/09/2026</a:t>
            </a:fld>
            <a:endParaRPr lang="en-GB"/>
          </a:p>
        </p:txBody>
      </p:sp>
      <p:sp>
        <p:nvSpPr>
          <p:cNvPr id="5" name="Footer Placeholder 2"/>
          <p:cNvSpPr>
            <a:spLocks noGrp="1"/>
          </p:cNvSpPr>
          <p:nvPr>
            <p:ph type="ftr" sz="quarter" idx="11"/>
          </p:nvPr>
        </p:nvSpPr>
        <p:spPr/>
        <p:txBody>
          <a:bodyPr/>
          <a:lstStyle/>
          <a:p>
            <a:endParaRPr lang="en-GB"/>
          </a:p>
        </p:txBody>
      </p:sp>
      <p:sp>
        <p:nvSpPr>
          <p:cNvPr id="6" name="Slide Number Placeholder 3"/>
          <p:cNvSpPr>
            <a:spLocks noGrp="1"/>
          </p:cNvSpPr>
          <p:nvPr>
            <p:ph type="sldNum" sz="quarter" idx="12"/>
          </p:nvPr>
        </p:nvSpPr>
        <p:spPr/>
        <p:txBody>
          <a:bodyPr/>
          <a:lstStyle/>
          <a:p>
            <a:fld id="{187185CC-8B6B-4CAA-A30B-6143120A42BF}" type="slidenum">
              <a:rPr lang="en-GB" smtClean="0"/>
              <a:t>‹#›</a:t>
            </a:fld>
            <a:endParaRPr lang="en-GB"/>
          </a:p>
        </p:txBody>
      </p:sp>
    </p:spTree>
    <p:extLst>
      <p:ext uri="{BB962C8B-B14F-4D97-AF65-F5344CB8AC3E}">
        <p14:creationId xmlns:p14="http://schemas.microsoft.com/office/powerpoint/2010/main" val="3006479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7D3D46C0-8ECE-43DC-AEAB-459170013222}" type="datetimeFigureOut">
              <a:rPr lang="en-GB" smtClean="0"/>
              <a:t>08/09/2026</a:t>
            </a:fld>
            <a:endParaRPr lang="en-GB"/>
          </a:p>
        </p:txBody>
      </p:sp>
      <p:sp>
        <p:nvSpPr>
          <p:cNvPr id="5" name="Footer Placeholder 5"/>
          <p:cNvSpPr>
            <a:spLocks noGrp="1"/>
          </p:cNvSpPr>
          <p:nvPr>
            <p:ph type="ftr" sz="quarter" idx="11"/>
          </p:nvPr>
        </p:nvSpPr>
        <p:spPr/>
        <p:txBody>
          <a:bodyPr/>
          <a:lstStyle/>
          <a:p>
            <a:endParaRPr lang="en-GB"/>
          </a:p>
        </p:txBody>
      </p:sp>
      <p:sp>
        <p:nvSpPr>
          <p:cNvPr id="6" name="Slide Number Placeholder 6"/>
          <p:cNvSpPr>
            <a:spLocks noGrp="1"/>
          </p:cNvSpPr>
          <p:nvPr>
            <p:ph type="sldNum" sz="quarter" idx="12"/>
          </p:nvPr>
        </p:nvSpPr>
        <p:spPr/>
        <p:txBody>
          <a:bodyPr/>
          <a:lstStyle/>
          <a:p>
            <a:fld id="{187185CC-8B6B-4CAA-A30B-6143120A42BF}" type="slidenum">
              <a:rPr lang="en-GB" smtClean="0"/>
              <a:t>‹#›</a:t>
            </a:fld>
            <a:endParaRPr lang="en-GB"/>
          </a:p>
        </p:txBody>
      </p:sp>
    </p:spTree>
    <p:extLst>
      <p:ext uri="{BB962C8B-B14F-4D97-AF65-F5344CB8AC3E}">
        <p14:creationId xmlns:p14="http://schemas.microsoft.com/office/powerpoint/2010/main" val="2713944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D3D46C0-8ECE-43DC-AEAB-459170013222}" type="datetimeFigureOut">
              <a:rPr lang="en-GB" smtClean="0"/>
              <a:t>08/09/2026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87185CC-8B6B-4CAA-A30B-6143120A42BF}" type="slidenum">
              <a:rPr lang="en-GB" smtClean="0"/>
              <a:t>‹#›</a:t>
            </a:fld>
            <a:endParaRPr lang="en-GB"/>
          </a:p>
        </p:txBody>
      </p:sp>
    </p:spTree>
    <p:extLst>
      <p:ext uri="{BB962C8B-B14F-4D97-AF65-F5344CB8AC3E}">
        <p14:creationId xmlns:p14="http://schemas.microsoft.com/office/powerpoint/2010/main" val="33872568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7D3D46C0-8ECE-43DC-AEAB-459170013222}" type="datetimeFigureOut">
              <a:rPr lang="en-GB" smtClean="0"/>
              <a:t>08/09/2026</a:t>
            </a:fld>
            <a:endParaRPr lang="en-GB"/>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GB"/>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187185CC-8B6B-4CAA-A30B-6143120A42BF}" type="slidenum">
              <a:rPr lang="en-GB" smtClean="0"/>
              <a:t>‹#›</a:t>
            </a:fld>
            <a:endParaRPr lang="en-GB"/>
          </a:p>
        </p:txBody>
      </p:sp>
    </p:spTree>
    <p:extLst>
      <p:ext uri="{BB962C8B-B14F-4D97-AF65-F5344CB8AC3E}">
        <p14:creationId xmlns:p14="http://schemas.microsoft.com/office/powerpoint/2010/main" val="3778244428"/>
      </p:ext>
    </p:extLst>
  </p:cSld>
  <p:clrMap bg1="dk1" tx1="lt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hyperlink" Target="https://www.alisongrayeditorialservices.com/strathkelvin-writer-s-page" TargetMode="External"/><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10.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F19BAF3-7E20-4B9D-B544-BABAEEA1FA7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2" name="Picture 11">
            <a:extLst>
              <a:ext uri="{FF2B5EF4-FFF2-40B4-BE49-F238E27FC236}">
                <a16:creationId xmlns:a16="http://schemas.microsoft.com/office/drawing/2014/main" id="{950648F4-ABCD-4DF0-8641-76CFB235472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4" name="Oval 13">
            <a:extLst>
              <a:ext uri="{FF2B5EF4-FFF2-40B4-BE49-F238E27FC236}">
                <a16:creationId xmlns:a16="http://schemas.microsoft.com/office/drawing/2014/main" id="{989BE678-777B-482A-A616-FEDC47B162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6" name="Picture 15">
            <a:extLst>
              <a:ext uri="{FF2B5EF4-FFF2-40B4-BE49-F238E27FC236}">
                <a16:creationId xmlns:a16="http://schemas.microsoft.com/office/drawing/2014/main" id="{CF1EB4BD-9C7E-4AA3-9681-C7EB0DA6250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8" name="Picture 17">
            <a:extLst>
              <a:ext uri="{FF2B5EF4-FFF2-40B4-BE49-F238E27FC236}">
                <a16:creationId xmlns:a16="http://schemas.microsoft.com/office/drawing/2014/main" id="{94AAE3AA-3759-4D28-B0EF-575F25A514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0" name="Rectangle 19">
            <a:extLst>
              <a:ext uri="{FF2B5EF4-FFF2-40B4-BE49-F238E27FC236}">
                <a16:creationId xmlns:a16="http://schemas.microsoft.com/office/drawing/2014/main" id="{D28BE0C3-2102-4820-B88B-A448B184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2" name="Rectangle 21">
            <a:extLst>
              <a:ext uri="{FF2B5EF4-FFF2-40B4-BE49-F238E27FC236}">
                <a16:creationId xmlns:a16="http://schemas.microsoft.com/office/drawing/2014/main" id="{F3F4807A-5068-4492-8025-D75F320E90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A4505A8-E75A-3393-8593-409819FB9DE4}"/>
              </a:ext>
            </a:extLst>
          </p:cNvPr>
          <p:cNvSpPr>
            <a:spLocks noGrp="1"/>
          </p:cNvSpPr>
          <p:nvPr>
            <p:ph type="title"/>
          </p:nvPr>
        </p:nvSpPr>
        <p:spPr>
          <a:xfrm>
            <a:off x="7759940" y="1330036"/>
            <a:ext cx="4182678" cy="3075709"/>
          </a:xfrm>
        </p:spPr>
        <p:txBody>
          <a:bodyPr vert="horz" lIns="91440" tIns="45720" rIns="91440" bIns="45720" rtlCol="0" anchor="b">
            <a:normAutofit/>
          </a:bodyPr>
          <a:lstStyle/>
          <a:p>
            <a:r>
              <a:rPr lang="en-GB" sz="3600" dirty="0"/>
              <a:t>Five Types of Editorial Intervention</a:t>
            </a:r>
            <a:br>
              <a:rPr lang="en-GB" sz="3600" dirty="0"/>
            </a:br>
            <a:br>
              <a:rPr lang="en-GB" sz="3600" dirty="0"/>
            </a:br>
            <a:r>
              <a:rPr lang="en-GB" sz="2200" dirty="0"/>
              <a:t>Alison Gray Editorial Services</a:t>
            </a:r>
            <a:endParaRPr lang="en-US" sz="2200" dirty="0">
              <a:solidFill>
                <a:srgbClr val="EBEBEB"/>
              </a:solidFill>
            </a:endParaRPr>
          </a:p>
        </p:txBody>
      </p:sp>
      <p:sp>
        <p:nvSpPr>
          <p:cNvPr id="24" name="Freeform 36">
            <a:extLst>
              <a:ext uri="{FF2B5EF4-FFF2-40B4-BE49-F238E27FC236}">
                <a16:creationId xmlns:a16="http://schemas.microsoft.com/office/drawing/2014/main" id="{B24996F8-180C-4DCB-8A26-DFA336CDE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413666"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5" name="Content Placeholder 4">
            <a:extLst>
              <a:ext uri="{FF2B5EF4-FFF2-40B4-BE49-F238E27FC236}">
                <a16:creationId xmlns:a16="http://schemas.microsoft.com/office/drawing/2014/main" id="{F4DC4775-396A-E24A-B993-1E42F4B48202}"/>
              </a:ext>
            </a:extLst>
          </p:cNvPr>
          <p:cNvPicPr>
            <a:picLocks noGrp="1" noChangeAspect="1"/>
          </p:cNvPicPr>
          <p:nvPr>
            <p:ph idx="1"/>
          </p:nvPr>
        </p:nvPicPr>
        <p:blipFill>
          <a:blip r:embed="rId7">
            <a:extLst>
              <a:ext uri="{28A0092B-C50C-407E-A947-70E740481C1C}">
                <a14:useLocalDpi xmlns:a14="http://schemas.microsoft.com/office/drawing/2010/main" val="0"/>
              </a:ext>
            </a:extLst>
          </a:blip>
          <a:srcRect l="15996" r="9040" b="-1"/>
          <a:stretch>
            <a:fillRect/>
          </a:stretch>
        </p:blipFill>
        <p:spPr>
          <a:xfrm>
            <a:off x="20" y="10"/>
            <a:ext cx="7759920" cy="6857991"/>
          </a:xfrm>
          <a:custGeom>
            <a:avLst/>
            <a:gdLst/>
            <a:ahLst/>
            <a:cxnLst/>
            <a:rect l="l" t="t" r="r" b="b"/>
            <a:pathLst>
              <a:path w="7759940" h="6858001">
                <a:moveTo>
                  <a:pt x="0" y="0"/>
                </a:moveTo>
                <a:lnTo>
                  <a:pt x="1296537" y="0"/>
                </a:lnTo>
                <a:lnTo>
                  <a:pt x="1296537" y="1"/>
                </a:lnTo>
                <a:lnTo>
                  <a:pt x="6415225" y="1"/>
                </a:lnTo>
                <a:lnTo>
                  <a:pt x="6415225" y="0"/>
                </a:lnTo>
                <a:lnTo>
                  <a:pt x="7758763" y="0"/>
                </a:lnTo>
                <a:lnTo>
                  <a:pt x="7733718" y="155677"/>
                </a:lnTo>
                <a:lnTo>
                  <a:pt x="7709849" y="310668"/>
                </a:lnTo>
                <a:lnTo>
                  <a:pt x="7686485" y="466344"/>
                </a:lnTo>
                <a:lnTo>
                  <a:pt x="7666482" y="622707"/>
                </a:lnTo>
                <a:lnTo>
                  <a:pt x="7646311" y="778383"/>
                </a:lnTo>
                <a:lnTo>
                  <a:pt x="7627485" y="934746"/>
                </a:lnTo>
                <a:lnTo>
                  <a:pt x="7611349" y="1089051"/>
                </a:lnTo>
                <a:lnTo>
                  <a:pt x="7596053" y="1245413"/>
                </a:lnTo>
                <a:lnTo>
                  <a:pt x="7582101" y="1401090"/>
                </a:lnTo>
                <a:lnTo>
                  <a:pt x="7569999" y="1554023"/>
                </a:lnTo>
                <a:lnTo>
                  <a:pt x="7557896" y="1709014"/>
                </a:lnTo>
                <a:lnTo>
                  <a:pt x="7547811" y="1861947"/>
                </a:lnTo>
                <a:lnTo>
                  <a:pt x="7539911" y="2014881"/>
                </a:lnTo>
                <a:lnTo>
                  <a:pt x="7531674" y="2167128"/>
                </a:lnTo>
                <a:lnTo>
                  <a:pt x="7524783" y="2318004"/>
                </a:lnTo>
                <a:lnTo>
                  <a:pt x="7519908" y="2467509"/>
                </a:lnTo>
                <a:lnTo>
                  <a:pt x="7515706" y="2617013"/>
                </a:lnTo>
                <a:lnTo>
                  <a:pt x="7511672" y="2765146"/>
                </a:lnTo>
                <a:lnTo>
                  <a:pt x="7509823" y="2911221"/>
                </a:lnTo>
                <a:lnTo>
                  <a:pt x="7507806" y="3057297"/>
                </a:lnTo>
                <a:lnTo>
                  <a:pt x="7506797" y="3201315"/>
                </a:lnTo>
                <a:lnTo>
                  <a:pt x="7507806" y="3343961"/>
                </a:lnTo>
                <a:lnTo>
                  <a:pt x="7507806" y="3485236"/>
                </a:lnTo>
                <a:lnTo>
                  <a:pt x="7509823" y="3625139"/>
                </a:lnTo>
                <a:lnTo>
                  <a:pt x="7512848" y="3762299"/>
                </a:lnTo>
                <a:lnTo>
                  <a:pt x="7515706" y="3898087"/>
                </a:lnTo>
                <a:lnTo>
                  <a:pt x="7518900" y="4031133"/>
                </a:lnTo>
                <a:lnTo>
                  <a:pt x="7523774" y="4163492"/>
                </a:lnTo>
                <a:lnTo>
                  <a:pt x="7528985" y="4293793"/>
                </a:lnTo>
                <a:lnTo>
                  <a:pt x="7533691" y="4421352"/>
                </a:lnTo>
                <a:lnTo>
                  <a:pt x="7546971" y="4670298"/>
                </a:lnTo>
                <a:lnTo>
                  <a:pt x="7561090" y="4908956"/>
                </a:lnTo>
                <a:lnTo>
                  <a:pt x="7575882" y="5138013"/>
                </a:lnTo>
                <a:lnTo>
                  <a:pt x="7592187" y="5354726"/>
                </a:lnTo>
                <a:lnTo>
                  <a:pt x="7609164" y="5561838"/>
                </a:lnTo>
                <a:lnTo>
                  <a:pt x="7627485" y="5753862"/>
                </a:lnTo>
                <a:lnTo>
                  <a:pt x="7645471" y="5934227"/>
                </a:lnTo>
                <a:lnTo>
                  <a:pt x="7663456" y="6100191"/>
                </a:lnTo>
                <a:lnTo>
                  <a:pt x="7680433" y="6252438"/>
                </a:lnTo>
                <a:lnTo>
                  <a:pt x="7696570" y="6387541"/>
                </a:lnTo>
                <a:lnTo>
                  <a:pt x="7711866" y="6509613"/>
                </a:lnTo>
                <a:lnTo>
                  <a:pt x="7724641" y="6612483"/>
                </a:lnTo>
                <a:lnTo>
                  <a:pt x="7736743" y="6698894"/>
                </a:lnTo>
                <a:lnTo>
                  <a:pt x="7754057" y="6817538"/>
                </a:lnTo>
                <a:lnTo>
                  <a:pt x="7759940" y="6858000"/>
                </a:lnTo>
                <a:lnTo>
                  <a:pt x="6854586" y="6858000"/>
                </a:lnTo>
                <a:lnTo>
                  <a:pt x="6854586" y="6858001"/>
                </a:lnTo>
                <a:lnTo>
                  <a:pt x="764022" y="6858001"/>
                </a:lnTo>
                <a:lnTo>
                  <a:pt x="764022" y="6858000"/>
                </a:lnTo>
                <a:lnTo>
                  <a:pt x="0" y="6858000"/>
                </a:lnTo>
                <a:close/>
              </a:path>
            </a:pathLst>
          </a:custGeom>
        </p:spPr>
      </p:pic>
      <p:sp>
        <p:nvSpPr>
          <p:cNvPr id="26" name="Rectangle 25">
            <a:extLst>
              <a:ext uri="{FF2B5EF4-FFF2-40B4-BE49-F238E27FC236}">
                <a16:creationId xmlns:a16="http://schemas.microsoft.com/office/drawing/2014/main" id="{630182B0-3559-41D5-9EBC-0BD86BEDA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Tree>
    <p:extLst>
      <p:ext uri="{BB962C8B-B14F-4D97-AF65-F5344CB8AC3E}">
        <p14:creationId xmlns:p14="http://schemas.microsoft.com/office/powerpoint/2010/main" val="19297947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F4547AC-30AF-F712-FB2E-C5F8ED013B92}"/>
              </a:ext>
            </a:extLst>
          </p:cNvPr>
          <p:cNvSpPr txBox="1"/>
          <p:nvPr/>
        </p:nvSpPr>
        <p:spPr>
          <a:xfrm>
            <a:off x="2336619" y="647187"/>
            <a:ext cx="8083920" cy="5509200"/>
          </a:xfrm>
          <a:prstGeom prst="rect">
            <a:avLst/>
          </a:prstGeom>
          <a:solidFill>
            <a:schemeClr val="accent4">
              <a:lumMod val="50000"/>
            </a:schemeClr>
          </a:solidFill>
        </p:spPr>
        <p:txBody>
          <a:bodyPr wrap="square" rtlCol="0">
            <a:spAutoFit/>
          </a:bodyPr>
          <a:lstStyle/>
          <a:p>
            <a:endParaRPr lang="en-GB" sz="4400" dirty="0"/>
          </a:p>
          <a:p>
            <a:pPr algn="ctr"/>
            <a:r>
              <a:rPr lang="en-GB" sz="4400" dirty="0"/>
              <a:t>Bibliography</a:t>
            </a:r>
          </a:p>
          <a:p>
            <a:pPr algn="ctr"/>
            <a:endParaRPr lang="en-GB" sz="4400" dirty="0"/>
          </a:p>
          <a:p>
            <a:pPr algn="ctr"/>
            <a:r>
              <a:rPr lang="en-GB" sz="4400" dirty="0"/>
              <a:t>Editorial Organisations</a:t>
            </a:r>
          </a:p>
          <a:p>
            <a:pPr algn="ctr"/>
            <a:endParaRPr lang="en-GB" sz="4400" dirty="0"/>
          </a:p>
          <a:p>
            <a:pPr algn="ctr"/>
            <a:r>
              <a:rPr lang="en-GB" sz="4400" dirty="0"/>
              <a:t> </a:t>
            </a:r>
            <a:r>
              <a:rPr lang="en-GB" u="sng" dirty="0">
                <a:hlinkClick r:id="rId3"/>
              </a:rPr>
              <a:t>Strathkelvin Writer's Page | alison gray </a:t>
            </a:r>
            <a:r>
              <a:rPr lang="en-GB" u="sng" dirty="0" err="1">
                <a:hlinkClick r:id="rId3"/>
              </a:rPr>
              <a:t>editoria</a:t>
            </a:r>
            <a:endParaRPr lang="en-GB" dirty="0"/>
          </a:p>
          <a:p>
            <a:pPr algn="ctr"/>
            <a:endParaRPr lang="en-GB" sz="4400" dirty="0"/>
          </a:p>
          <a:p>
            <a:endParaRPr lang="en-GB" sz="4400" dirty="0"/>
          </a:p>
        </p:txBody>
      </p:sp>
    </p:spTree>
    <p:extLst>
      <p:ext uri="{BB962C8B-B14F-4D97-AF65-F5344CB8AC3E}">
        <p14:creationId xmlns:p14="http://schemas.microsoft.com/office/powerpoint/2010/main" val="4712198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a:extLst>
            <a:ext uri="{FF2B5EF4-FFF2-40B4-BE49-F238E27FC236}">
              <a16:creationId xmlns:a16="http://schemas.microsoft.com/office/drawing/2014/main" id="{DA92417F-F281-F235-87B3-4304BA5CFAC0}"/>
            </a:ext>
          </a:extLst>
        </p:cNvPr>
        <p:cNvGrpSpPr/>
        <p:nvPr/>
      </p:nvGrpSpPr>
      <p:grpSpPr>
        <a:xfrm>
          <a:off x="0" y="0"/>
          <a:ext cx="0" cy="0"/>
          <a:chOff x="0" y="0"/>
          <a:chExt cx="0" cy="0"/>
        </a:xfrm>
      </p:grpSpPr>
    </p:spTree>
    <p:extLst>
      <p:ext uri="{BB962C8B-B14F-4D97-AF65-F5344CB8AC3E}">
        <p14:creationId xmlns:p14="http://schemas.microsoft.com/office/powerpoint/2010/main" val="3494307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F19BAF3-7E20-4B9D-B544-BABAEEA1FA7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3" name="Picture 12">
            <a:extLst>
              <a:ext uri="{FF2B5EF4-FFF2-40B4-BE49-F238E27FC236}">
                <a16:creationId xmlns:a16="http://schemas.microsoft.com/office/drawing/2014/main" id="{950648F4-ABCD-4DF0-8641-76CFB235472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5" name="Oval 14">
            <a:extLst>
              <a:ext uri="{FF2B5EF4-FFF2-40B4-BE49-F238E27FC236}">
                <a16:creationId xmlns:a16="http://schemas.microsoft.com/office/drawing/2014/main" id="{989BE678-777B-482A-A616-FEDC47B162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7" name="Picture 16">
            <a:extLst>
              <a:ext uri="{FF2B5EF4-FFF2-40B4-BE49-F238E27FC236}">
                <a16:creationId xmlns:a16="http://schemas.microsoft.com/office/drawing/2014/main" id="{CF1EB4BD-9C7E-4AA3-9681-C7EB0DA6250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9" name="Picture 18">
            <a:extLst>
              <a:ext uri="{FF2B5EF4-FFF2-40B4-BE49-F238E27FC236}">
                <a16:creationId xmlns:a16="http://schemas.microsoft.com/office/drawing/2014/main" id="{94AAE3AA-3759-4D28-B0EF-575F25A514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1" name="Rectangle 20">
            <a:extLst>
              <a:ext uri="{FF2B5EF4-FFF2-40B4-BE49-F238E27FC236}">
                <a16:creationId xmlns:a16="http://schemas.microsoft.com/office/drawing/2014/main" id="{D28BE0C3-2102-4820-B88B-A448B184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itle 1">
            <a:extLst>
              <a:ext uri="{FF2B5EF4-FFF2-40B4-BE49-F238E27FC236}">
                <a16:creationId xmlns:a16="http://schemas.microsoft.com/office/drawing/2014/main" id="{2F7B5E0A-7F64-3C04-9FE9-68857461CF4D}"/>
              </a:ext>
            </a:extLst>
          </p:cNvPr>
          <p:cNvSpPr>
            <a:spLocks noGrp="1"/>
          </p:cNvSpPr>
          <p:nvPr>
            <p:ph type="title"/>
          </p:nvPr>
        </p:nvSpPr>
        <p:spPr>
          <a:xfrm>
            <a:off x="650668" y="629266"/>
            <a:ext cx="6277546" cy="1047134"/>
          </a:xfrm>
        </p:spPr>
        <p:txBody>
          <a:bodyPr vert="horz" lIns="91440" tIns="45720" rIns="91440" bIns="45720" rtlCol="0" anchor="t">
            <a:normAutofit/>
          </a:bodyPr>
          <a:lstStyle/>
          <a:p>
            <a:pPr algn="ctr"/>
            <a:r>
              <a:rPr lang="en-US" sz="4200" dirty="0"/>
              <a:t>About Me</a:t>
            </a:r>
          </a:p>
        </p:txBody>
      </p:sp>
      <p:pic>
        <p:nvPicPr>
          <p:cNvPr id="6" name="Picture Placeholder 5">
            <a:extLst>
              <a:ext uri="{FF2B5EF4-FFF2-40B4-BE49-F238E27FC236}">
                <a16:creationId xmlns:a16="http://schemas.microsoft.com/office/drawing/2014/main" id="{8C8CCEA3-00CF-0AC2-7C3B-FE2570EC33D6}"/>
              </a:ext>
            </a:extLst>
          </p:cNvPr>
          <p:cNvPicPr>
            <a:picLocks noGrp="1" noChangeAspect="1"/>
          </p:cNvPicPr>
          <p:nvPr>
            <p:ph type="pic" idx="1"/>
          </p:nvPr>
        </p:nvPicPr>
        <p:blipFill>
          <a:blip r:embed="rId7">
            <a:extLst>
              <a:ext uri="{28A0092B-C50C-407E-A947-70E740481C1C}">
                <a14:useLocalDpi xmlns:a14="http://schemas.microsoft.com/office/drawing/2010/main" val="0"/>
              </a:ext>
            </a:extLst>
          </a:blip>
          <a:srcRect r="1" b="16982"/>
          <a:stretch>
            <a:fillRect/>
          </a:stretch>
        </p:blipFill>
        <p:spPr>
          <a:xfrm>
            <a:off x="7548152" y="10"/>
            <a:ext cx="4646658" cy="6857990"/>
          </a:xfrm>
          <a:prstGeom prst="rect">
            <a:avLst/>
          </a:prstGeom>
        </p:spPr>
      </p:pic>
      <p:sp>
        <p:nvSpPr>
          <p:cNvPr id="23" name="Rectangle 22">
            <a:extLst>
              <a:ext uri="{FF2B5EF4-FFF2-40B4-BE49-F238E27FC236}">
                <a16:creationId xmlns:a16="http://schemas.microsoft.com/office/drawing/2014/main" id="{4554089D-779D-46F6-81CB-EA9C126939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4" name="Text Placeholder 3">
            <a:extLst>
              <a:ext uri="{FF2B5EF4-FFF2-40B4-BE49-F238E27FC236}">
                <a16:creationId xmlns:a16="http://schemas.microsoft.com/office/drawing/2014/main" id="{604D75D6-0BFF-AC09-6950-433040446BC7}"/>
              </a:ext>
            </a:extLst>
          </p:cNvPr>
          <p:cNvSpPr>
            <a:spLocks noGrp="1"/>
          </p:cNvSpPr>
          <p:nvPr>
            <p:ph type="body" sz="half" idx="2"/>
          </p:nvPr>
        </p:nvSpPr>
        <p:spPr>
          <a:xfrm>
            <a:off x="678430" y="1676400"/>
            <a:ext cx="6249784" cy="4552334"/>
          </a:xfrm>
        </p:spPr>
        <p:txBody>
          <a:bodyPr vert="horz" lIns="91440" tIns="45720" rIns="91440" bIns="45720" rtlCol="0">
            <a:normAutofit fontScale="92500" lnSpcReduction="10000"/>
          </a:bodyPr>
          <a:lstStyle/>
          <a:p>
            <a:pPr>
              <a:buFont typeface="Wingdings 3" charset="2"/>
              <a:buChar char=""/>
            </a:pPr>
            <a:r>
              <a:rPr lang="en-US" sz="2400" dirty="0"/>
              <a:t>Developmental editor of fiction and nonfiction specializing in memoir, romance, general fiction, business, self-help, and children’s literature</a:t>
            </a:r>
          </a:p>
          <a:p>
            <a:pPr>
              <a:buFont typeface="Wingdings 3" charset="2"/>
              <a:buChar char=""/>
            </a:pPr>
            <a:r>
              <a:rPr lang="en-US" sz="2400" dirty="0"/>
              <a:t>Member of Chartered Institute of Editing and Proofreading (CIEP) and </a:t>
            </a:r>
            <a:r>
              <a:rPr lang="en-US" sz="2400" dirty="0" err="1"/>
              <a:t>co-ordinator</a:t>
            </a:r>
            <a:r>
              <a:rPr lang="en-US" sz="2400" dirty="0"/>
              <a:t> of Glasgow group</a:t>
            </a:r>
          </a:p>
          <a:p>
            <a:pPr>
              <a:buFont typeface="Wingdings 3" charset="2"/>
              <a:buChar char=""/>
            </a:pPr>
            <a:r>
              <a:rPr lang="en-US" sz="2400" dirty="0"/>
              <a:t>Qualified through the Publishing Training Centre, Chartered Institute of Editing and Proofreading, and Liminal Pages </a:t>
            </a:r>
          </a:p>
          <a:p>
            <a:pPr>
              <a:buFont typeface="Wingdings 3" charset="2"/>
              <a:buChar char=""/>
            </a:pPr>
            <a:r>
              <a:rPr lang="en-US" sz="2400" dirty="0"/>
              <a:t>Published and performed writer of fiction and drama. New Writers Award recipient for fiction</a:t>
            </a:r>
          </a:p>
        </p:txBody>
      </p:sp>
    </p:spTree>
    <p:extLst>
      <p:ext uri="{BB962C8B-B14F-4D97-AF65-F5344CB8AC3E}">
        <p14:creationId xmlns:p14="http://schemas.microsoft.com/office/powerpoint/2010/main" val="26309956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BC740C-AAA2-C8A7-54FA-98B46F4AC572}"/>
              </a:ext>
            </a:extLst>
          </p:cNvPr>
          <p:cNvSpPr>
            <a:spLocks noGrp="1"/>
          </p:cNvSpPr>
          <p:nvPr>
            <p:ph type="title"/>
          </p:nvPr>
        </p:nvSpPr>
        <p:spPr>
          <a:xfrm>
            <a:off x="648930" y="629266"/>
            <a:ext cx="6188190" cy="1622321"/>
          </a:xfrm>
        </p:spPr>
        <p:txBody>
          <a:bodyPr>
            <a:normAutofit/>
          </a:bodyPr>
          <a:lstStyle/>
          <a:p>
            <a:r>
              <a:rPr lang="en-GB" dirty="0">
                <a:solidFill>
                  <a:srgbClr val="EBEBEB"/>
                </a:solidFill>
              </a:rPr>
              <a:t>The Five</a:t>
            </a:r>
          </a:p>
        </p:txBody>
      </p:sp>
      <p:sp>
        <p:nvSpPr>
          <p:cNvPr id="16" name="Content Placeholder 8">
            <a:extLst>
              <a:ext uri="{FF2B5EF4-FFF2-40B4-BE49-F238E27FC236}">
                <a16:creationId xmlns:a16="http://schemas.microsoft.com/office/drawing/2014/main" id="{9B6D6B32-8A7A-BD28-C6E3-5E86A81627AA}"/>
              </a:ext>
            </a:extLst>
          </p:cNvPr>
          <p:cNvSpPr>
            <a:spLocks noGrp="1"/>
          </p:cNvSpPr>
          <p:nvPr>
            <p:ph idx="1"/>
          </p:nvPr>
        </p:nvSpPr>
        <p:spPr>
          <a:xfrm>
            <a:off x="648930" y="2438400"/>
            <a:ext cx="6188189" cy="3785419"/>
          </a:xfrm>
        </p:spPr>
        <p:txBody>
          <a:bodyPr>
            <a:normAutofit/>
          </a:bodyPr>
          <a:lstStyle/>
          <a:p>
            <a:pPr>
              <a:lnSpc>
                <a:spcPct val="90000"/>
              </a:lnSpc>
            </a:pPr>
            <a:r>
              <a:rPr lang="en-US" dirty="0">
                <a:solidFill>
                  <a:srgbClr val="FFFFFF"/>
                </a:solidFill>
              </a:rPr>
              <a:t>Coaching / Mentoring</a:t>
            </a:r>
          </a:p>
          <a:p>
            <a:pPr>
              <a:lnSpc>
                <a:spcPct val="90000"/>
              </a:lnSpc>
            </a:pPr>
            <a:endParaRPr lang="en-US" dirty="0">
              <a:solidFill>
                <a:srgbClr val="FFFFFF"/>
              </a:solidFill>
            </a:endParaRPr>
          </a:p>
          <a:p>
            <a:pPr>
              <a:lnSpc>
                <a:spcPct val="90000"/>
              </a:lnSpc>
            </a:pPr>
            <a:r>
              <a:rPr lang="en-US" dirty="0">
                <a:solidFill>
                  <a:srgbClr val="FFFFFF"/>
                </a:solidFill>
              </a:rPr>
              <a:t>Developmental Editing</a:t>
            </a:r>
          </a:p>
          <a:p>
            <a:pPr>
              <a:lnSpc>
                <a:spcPct val="90000"/>
              </a:lnSpc>
            </a:pPr>
            <a:endParaRPr lang="en-US" dirty="0">
              <a:solidFill>
                <a:srgbClr val="FFFFFF"/>
              </a:solidFill>
            </a:endParaRPr>
          </a:p>
          <a:p>
            <a:pPr>
              <a:lnSpc>
                <a:spcPct val="90000"/>
              </a:lnSpc>
            </a:pPr>
            <a:r>
              <a:rPr lang="en-US" dirty="0">
                <a:solidFill>
                  <a:srgbClr val="FFFFFF"/>
                </a:solidFill>
              </a:rPr>
              <a:t>Line Editing</a:t>
            </a:r>
          </a:p>
          <a:p>
            <a:pPr>
              <a:lnSpc>
                <a:spcPct val="90000"/>
              </a:lnSpc>
            </a:pPr>
            <a:endParaRPr lang="en-US" dirty="0">
              <a:solidFill>
                <a:srgbClr val="FFFFFF"/>
              </a:solidFill>
            </a:endParaRPr>
          </a:p>
          <a:p>
            <a:pPr>
              <a:lnSpc>
                <a:spcPct val="90000"/>
              </a:lnSpc>
            </a:pPr>
            <a:r>
              <a:rPr lang="en-US" dirty="0">
                <a:solidFill>
                  <a:srgbClr val="FFFFFF"/>
                </a:solidFill>
              </a:rPr>
              <a:t>Copyediting</a:t>
            </a:r>
          </a:p>
          <a:p>
            <a:pPr>
              <a:lnSpc>
                <a:spcPct val="90000"/>
              </a:lnSpc>
            </a:pPr>
            <a:endParaRPr lang="en-US" dirty="0">
              <a:solidFill>
                <a:srgbClr val="FFFFFF"/>
              </a:solidFill>
            </a:endParaRPr>
          </a:p>
          <a:p>
            <a:pPr>
              <a:lnSpc>
                <a:spcPct val="90000"/>
              </a:lnSpc>
            </a:pPr>
            <a:r>
              <a:rPr lang="en-US" dirty="0">
                <a:solidFill>
                  <a:srgbClr val="FFFFFF"/>
                </a:solidFill>
              </a:rPr>
              <a:t>Proofreading</a:t>
            </a:r>
          </a:p>
        </p:txBody>
      </p:sp>
      <p:sp>
        <p:nvSpPr>
          <p:cNvPr id="23"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15974"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5" name="Content Placeholder 4">
            <a:extLst>
              <a:ext uri="{FF2B5EF4-FFF2-40B4-BE49-F238E27FC236}">
                <a16:creationId xmlns:a16="http://schemas.microsoft.com/office/drawing/2014/main" id="{A75AB0DC-DB98-D1EB-1F83-D65AD0D95578}"/>
              </a:ext>
            </a:extLst>
          </p:cNvPr>
          <p:cNvPicPr>
            <a:picLocks noChangeAspect="1"/>
          </p:cNvPicPr>
          <p:nvPr/>
        </p:nvPicPr>
        <p:blipFill>
          <a:blip r:embed="rId3">
            <a:extLst>
              <a:ext uri="{28A0092B-C50C-407E-A947-70E740481C1C}">
                <a14:useLocalDpi xmlns:a14="http://schemas.microsoft.com/office/drawing/2010/main" val="0"/>
              </a:ext>
            </a:extLst>
          </a:blip>
          <a:srcRect l="29505" r="22549" b="-1"/>
          <a:stretch>
            <a:fillRect/>
          </a:stretch>
        </p:blipFill>
        <p:spPr>
          <a:xfrm>
            <a:off x="7229175" y="1"/>
            <a:ext cx="4963245" cy="6858001"/>
          </a:xfrm>
          <a:custGeom>
            <a:avLst/>
            <a:gdLst/>
            <a:ahLst/>
            <a:cxnLst/>
            <a:rect l="l" t="t" r="r" b="b"/>
            <a:pathLst>
              <a:path w="4963245" h="6858001">
                <a:moveTo>
                  <a:pt x="1177" y="0"/>
                </a:moveTo>
                <a:lnTo>
                  <a:pt x="1344715" y="0"/>
                </a:lnTo>
                <a:lnTo>
                  <a:pt x="1344715" y="1"/>
                </a:lnTo>
                <a:lnTo>
                  <a:pt x="4963245" y="1"/>
                </a:lnTo>
                <a:lnTo>
                  <a:pt x="4963244" y="6858001"/>
                </a:lnTo>
                <a:lnTo>
                  <a:pt x="900697" y="6858001"/>
                </a:lnTo>
                <a:lnTo>
                  <a:pt x="900697" y="6858000"/>
                </a:lnTo>
                <a:lnTo>
                  <a:pt x="0" y="6858000"/>
                </a:lnTo>
                <a:lnTo>
                  <a:pt x="5883" y="6817538"/>
                </a:lnTo>
                <a:lnTo>
                  <a:pt x="23196" y="6698894"/>
                </a:lnTo>
                <a:lnTo>
                  <a:pt x="35299" y="6612483"/>
                </a:lnTo>
                <a:lnTo>
                  <a:pt x="48073" y="6509613"/>
                </a:lnTo>
                <a:lnTo>
                  <a:pt x="63369" y="6387541"/>
                </a:lnTo>
                <a:lnTo>
                  <a:pt x="79506" y="6252438"/>
                </a:lnTo>
                <a:lnTo>
                  <a:pt x="96483" y="6100191"/>
                </a:lnTo>
                <a:lnTo>
                  <a:pt x="114469" y="5934227"/>
                </a:lnTo>
                <a:lnTo>
                  <a:pt x="132454" y="5753862"/>
                </a:lnTo>
                <a:lnTo>
                  <a:pt x="150776" y="5561838"/>
                </a:lnTo>
                <a:lnTo>
                  <a:pt x="167753" y="5354726"/>
                </a:lnTo>
                <a:lnTo>
                  <a:pt x="184058" y="5138013"/>
                </a:lnTo>
                <a:lnTo>
                  <a:pt x="198849" y="4908956"/>
                </a:lnTo>
                <a:lnTo>
                  <a:pt x="212969" y="4670298"/>
                </a:lnTo>
                <a:lnTo>
                  <a:pt x="226248" y="4421352"/>
                </a:lnTo>
                <a:lnTo>
                  <a:pt x="230955" y="4293793"/>
                </a:lnTo>
                <a:lnTo>
                  <a:pt x="236165" y="4163492"/>
                </a:lnTo>
                <a:lnTo>
                  <a:pt x="241040" y="4031133"/>
                </a:lnTo>
                <a:lnTo>
                  <a:pt x="244234" y="3898087"/>
                </a:lnTo>
                <a:lnTo>
                  <a:pt x="247091" y="3762299"/>
                </a:lnTo>
                <a:lnTo>
                  <a:pt x="250117" y="3625139"/>
                </a:lnTo>
                <a:lnTo>
                  <a:pt x="252134" y="3485236"/>
                </a:lnTo>
                <a:lnTo>
                  <a:pt x="252134" y="3343961"/>
                </a:lnTo>
                <a:lnTo>
                  <a:pt x="253142" y="3201315"/>
                </a:lnTo>
                <a:lnTo>
                  <a:pt x="252134" y="3057297"/>
                </a:lnTo>
                <a:lnTo>
                  <a:pt x="250117" y="2911221"/>
                </a:lnTo>
                <a:lnTo>
                  <a:pt x="248268" y="2765146"/>
                </a:lnTo>
                <a:lnTo>
                  <a:pt x="244234" y="2617013"/>
                </a:lnTo>
                <a:lnTo>
                  <a:pt x="240032" y="2467509"/>
                </a:lnTo>
                <a:lnTo>
                  <a:pt x="235157" y="2318004"/>
                </a:lnTo>
                <a:lnTo>
                  <a:pt x="228266" y="2167128"/>
                </a:lnTo>
                <a:lnTo>
                  <a:pt x="220029" y="2014881"/>
                </a:lnTo>
                <a:lnTo>
                  <a:pt x="212129" y="1861947"/>
                </a:lnTo>
                <a:lnTo>
                  <a:pt x="202044" y="1709014"/>
                </a:lnTo>
                <a:lnTo>
                  <a:pt x="189941" y="1554023"/>
                </a:lnTo>
                <a:lnTo>
                  <a:pt x="177839" y="1401090"/>
                </a:lnTo>
                <a:lnTo>
                  <a:pt x="163887" y="1245413"/>
                </a:lnTo>
                <a:lnTo>
                  <a:pt x="148591" y="1089051"/>
                </a:lnTo>
                <a:lnTo>
                  <a:pt x="132455" y="934746"/>
                </a:lnTo>
                <a:lnTo>
                  <a:pt x="113629" y="778383"/>
                </a:lnTo>
                <a:lnTo>
                  <a:pt x="93458" y="622707"/>
                </a:lnTo>
                <a:lnTo>
                  <a:pt x="73455" y="466344"/>
                </a:lnTo>
                <a:lnTo>
                  <a:pt x="50091" y="310668"/>
                </a:lnTo>
                <a:lnTo>
                  <a:pt x="26222" y="155677"/>
                </a:lnTo>
                <a:close/>
              </a:path>
            </a:pathLst>
          </a:custGeom>
        </p:spPr>
      </p:pic>
    </p:spTree>
    <p:extLst>
      <p:ext uri="{BB962C8B-B14F-4D97-AF65-F5344CB8AC3E}">
        <p14:creationId xmlns:p14="http://schemas.microsoft.com/office/powerpoint/2010/main" val="36032616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8A305-14FA-33A2-2A2F-7279146E0FBF}"/>
              </a:ext>
            </a:extLst>
          </p:cNvPr>
          <p:cNvSpPr>
            <a:spLocks noGrp="1"/>
          </p:cNvSpPr>
          <p:nvPr>
            <p:ph type="title"/>
          </p:nvPr>
        </p:nvSpPr>
        <p:spPr>
          <a:xfrm>
            <a:off x="1339913" y="563418"/>
            <a:ext cx="9115652" cy="921349"/>
          </a:xfrm>
          <a:solidFill>
            <a:schemeClr val="accent4">
              <a:lumMod val="50000"/>
            </a:schemeClr>
          </a:solidFill>
        </p:spPr>
        <p:txBody>
          <a:bodyPr/>
          <a:lstStyle/>
          <a:p>
            <a:pPr algn="ctr"/>
            <a:r>
              <a:rPr lang="en-GB" dirty="0"/>
              <a:t>Coaching / Mentoring</a:t>
            </a:r>
          </a:p>
        </p:txBody>
      </p:sp>
      <p:sp>
        <p:nvSpPr>
          <p:cNvPr id="3" name="Text Placeholder 2">
            <a:extLst>
              <a:ext uri="{FF2B5EF4-FFF2-40B4-BE49-F238E27FC236}">
                <a16:creationId xmlns:a16="http://schemas.microsoft.com/office/drawing/2014/main" id="{F39B009B-15AB-675A-C4E3-6EAB0BB3BEF4}"/>
              </a:ext>
            </a:extLst>
          </p:cNvPr>
          <p:cNvSpPr>
            <a:spLocks noGrp="1"/>
          </p:cNvSpPr>
          <p:nvPr>
            <p:ph type="body" sz="half" idx="2"/>
          </p:nvPr>
        </p:nvSpPr>
        <p:spPr>
          <a:xfrm>
            <a:off x="1339913" y="1843889"/>
            <a:ext cx="9115652" cy="4450692"/>
          </a:xfrm>
          <a:solidFill>
            <a:schemeClr val="accent4">
              <a:lumMod val="50000"/>
            </a:schemeClr>
          </a:solidFill>
        </p:spPr>
        <p:txBody>
          <a:bodyPr>
            <a:normAutofit lnSpcReduction="10000"/>
          </a:bodyPr>
          <a:lstStyle/>
          <a:p>
            <a:r>
              <a:rPr lang="en-GB" b="1" dirty="0"/>
              <a:t>What is it?</a:t>
            </a:r>
          </a:p>
          <a:p>
            <a:r>
              <a:rPr lang="en-GB" dirty="0">
                <a:latin typeface="+mn-lt"/>
              </a:rPr>
              <a:t>The ‘infinite sea of ideas and inspiration’ view. Can include encouragement, guidance, deep-digging on concepts, and accountability. Early stages of a project.</a:t>
            </a:r>
          </a:p>
          <a:p>
            <a:r>
              <a:rPr lang="en-GB" b="1" dirty="0"/>
              <a:t>What should I expect?</a:t>
            </a:r>
          </a:p>
          <a:p>
            <a:r>
              <a:rPr lang="en-GB" dirty="0">
                <a:latin typeface="+mn-lt"/>
              </a:rPr>
              <a:t>1-2-1 sessions that may be free-ranging or focused on submitted material. Coaches may offer one-off sessions or programs from three months to a year or more. Coaching questionnaire.</a:t>
            </a:r>
          </a:p>
          <a:p>
            <a:r>
              <a:rPr lang="en-GB" b="1" dirty="0"/>
              <a:t>Coaching Questions</a:t>
            </a:r>
          </a:p>
          <a:p>
            <a:r>
              <a:rPr lang="en-GB" dirty="0">
                <a:latin typeface="+mn-lt"/>
              </a:rPr>
              <a:t>What do you want to explore? Who are your audience? What POV is the best for this? Would two different timelines be a good way to tell this story? </a:t>
            </a:r>
          </a:p>
          <a:p>
            <a:r>
              <a:rPr lang="en-GB" b="1" dirty="0"/>
              <a:t>What do I look for in a coach / mentor? </a:t>
            </a:r>
          </a:p>
          <a:p>
            <a:r>
              <a:rPr lang="en-GB" dirty="0"/>
              <a:t>Genre knowledge. Connection. Qualifications (CIEP, EFA, Author Accelerator). Experience</a:t>
            </a:r>
          </a:p>
        </p:txBody>
      </p:sp>
    </p:spTree>
    <p:extLst>
      <p:ext uri="{BB962C8B-B14F-4D97-AF65-F5344CB8AC3E}">
        <p14:creationId xmlns:p14="http://schemas.microsoft.com/office/powerpoint/2010/main" val="35867638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a:extLst>
            <a:ext uri="{FF2B5EF4-FFF2-40B4-BE49-F238E27FC236}">
              <a16:creationId xmlns:a16="http://schemas.microsoft.com/office/drawing/2014/main" id="{031883F2-FD5B-7997-2E8E-8337A07AAE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F4F1BD-2850-D8BB-2143-1FD1AA550A60}"/>
              </a:ext>
            </a:extLst>
          </p:cNvPr>
          <p:cNvSpPr>
            <a:spLocks noGrp="1"/>
          </p:cNvSpPr>
          <p:nvPr>
            <p:ph type="title"/>
          </p:nvPr>
        </p:nvSpPr>
        <p:spPr>
          <a:xfrm>
            <a:off x="1339913" y="563418"/>
            <a:ext cx="9044412" cy="957563"/>
          </a:xfrm>
          <a:solidFill>
            <a:schemeClr val="accent4">
              <a:lumMod val="50000"/>
            </a:schemeClr>
          </a:solidFill>
        </p:spPr>
        <p:txBody>
          <a:bodyPr/>
          <a:lstStyle/>
          <a:p>
            <a:pPr algn="ctr"/>
            <a:r>
              <a:rPr lang="en-GB" dirty="0"/>
              <a:t>Developmental Editing</a:t>
            </a:r>
          </a:p>
        </p:txBody>
      </p:sp>
      <p:sp>
        <p:nvSpPr>
          <p:cNvPr id="3" name="Text Placeholder 2">
            <a:extLst>
              <a:ext uri="{FF2B5EF4-FFF2-40B4-BE49-F238E27FC236}">
                <a16:creationId xmlns:a16="http://schemas.microsoft.com/office/drawing/2014/main" id="{754ECDC5-BC9A-CE18-5655-839EC042B943}"/>
              </a:ext>
            </a:extLst>
          </p:cNvPr>
          <p:cNvSpPr>
            <a:spLocks noGrp="1"/>
          </p:cNvSpPr>
          <p:nvPr>
            <p:ph type="body" sz="half" idx="2"/>
          </p:nvPr>
        </p:nvSpPr>
        <p:spPr>
          <a:xfrm>
            <a:off x="1339913" y="1843890"/>
            <a:ext cx="9115652" cy="4450692"/>
          </a:xfrm>
          <a:solidFill>
            <a:schemeClr val="accent4">
              <a:lumMod val="50000"/>
            </a:schemeClr>
          </a:solidFill>
        </p:spPr>
        <p:txBody>
          <a:bodyPr>
            <a:normAutofit fontScale="85000" lnSpcReduction="20000"/>
          </a:bodyPr>
          <a:lstStyle/>
          <a:p>
            <a:r>
              <a:rPr lang="en-GB" b="1" dirty="0"/>
              <a:t>What is it?</a:t>
            </a:r>
          </a:p>
          <a:p>
            <a:r>
              <a:rPr lang="en-GB" dirty="0">
                <a:latin typeface="+mn-lt"/>
              </a:rPr>
              <a:t>Book and chapter view. Also called ‘big picture’ editing. It looks at narrative structure, plot, character arc. It may also analyse show/tell balance, tone/voice, and POV – if these are having a ‘whole book’ effect. Early to mid-stage of a project.</a:t>
            </a:r>
            <a:endParaRPr lang="en-GB" b="1" dirty="0">
              <a:latin typeface="+mn-lt"/>
            </a:endParaRPr>
          </a:p>
          <a:p>
            <a:r>
              <a:rPr lang="en-GB" b="1" dirty="0"/>
              <a:t>What should I expect?</a:t>
            </a:r>
          </a:p>
          <a:p>
            <a:r>
              <a:rPr lang="en-GB" dirty="0">
                <a:latin typeface="+mn-lt"/>
              </a:rPr>
              <a:t>To hand over a completed manuscript. Editors offer different levels of intervention. Generally, a Full Developmental Edit will include an editorial report, and a commented-on manuscript. A Manuscript Assessment is the editorial report alone. More editors are offering verbal feedback assessments using video calls or in-person meetings. The editor should help the writer solve any issues found. Client questionnaire. </a:t>
            </a:r>
            <a:endParaRPr lang="en-GB" b="1" dirty="0">
              <a:latin typeface="+mn-lt"/>
            </a:endParaRPr>
          </a:p>
          <a:p>
            <a:r>
              <a:rPr lang="en-GB" b="1" dirty="0"/>
              <a:t>Developmental editing questions</a:t>
            </a:r>
          </a:p>
          <a:p>
            <a:r>
              <a:rPr lang="en-GB" dirty="0">
                <a:latin typeface="+mn-lt"/>
              </a:rPr>
              <a:t>Is there tension? Is there emotional engagement? What questions does the reader ask as they read? Is there character change? What is the story about? What is the climax?</a:t>
            </a:r>
            <a:endParaRPr lang="en-GB" b="1" dirty="0">
              <a:latin typeface="+mn-lt"/>
            </a:endParaRPr>
          </a:p>
          <a:p>
            <a:r>
              <a:rPr lang="en-GB" b="1" dirty="0"/>
              <a:t>What do I look for in a developmental editor? </a:t>
            </a:r>
          </a:p>
          <a:p>
            <a:r>
              <a:rPr lang="en-GB" dirty="0">
                <a:latin typeface="+mn-lt"/>
              </a:rPr>
              <a:t>Genre knowledge. Connection. Qualifications from national organisations (CIEP, EFA, Club Ed Freelancers) and from editors specialising in teaching editing (Liminal Pages). Experience and recommendations.</a:t>
            </a:r>
          </a:p>
        </p:txBody>
      </p:sp>
    </p:spTree>
    <p:extLst>
      <p:ext uri="{BB962C8B-B14F-4D97-AF65-F5344CB8AC3E}">
        <p14:creationId xmlns:p14="http://schemas.microsoft.com/office/powerpoint/2010/main" val="21207763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a:extLst>
            <a:ext uri="{FF2B5EF4-FFF2-40B4-BE49-F238E27FC236}">
              <a16:creationId xmlns:a16="http://schemas.microsoft.com/office/drawing/2014/main" id="{FCF13ACB-0FE1-9EC3-FB6F-ABDC52F308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7BB5D5-5AA1-820C-0564-FE70E4A00877}"/>
              </a:ext>
            </a:extLst>
          </p:cNvPr>
          <p:cNvSpPr>
            <a:spLocks noGrp="1"/>
          </p:cNvSpPr>
          <p:nvPr>
            <p:ph type="title"/>
          </p:nvPr>
        </p:nvSpPr>
        <p:spPr>
          <a:xfrm>
            <a:off x="1339913" y="563419"/>
            <a:ext cx="9115652" cy="905164"/>
          </a:xfrm>
          <a:solidFill>
            <a:schemeClr val="accent4">
              <a:lumMod val="50000"/>
            </a:schemeClr>
          </a:solidFill>
        </p:spPr>
        <p:txBody>
          <a:bodyPr/>
          <a:lstStyle/>
          <a:p>
            <a:pPr algn="ctr"/>
            <a:r>
              <a:rPr lang="en-GB" dirty="0"/>
              <a:t>Line Editing</a:t>
            </a:r>
          </a:p>
        </p:txBody>
      </p:sp>
      <p:sp>
        <p:nvSpPr>
          <p:cNvPr id="3" name="Text Placeholder 2">
            <a:extLst>
              <a:ext uri="{FF2B5EF4-FFF2-40B4-BE49-F238E27FC236}">
                <a16:creationId xmlns:a16="http://schemas.microsoft.com/office/drawing/2014/main" id="{D6ABAC30-CF47-1DDE-CA82-BF2422A9B419}"/>
              </a:ext>
            </a:extLst>
          </p:cNvPr>
          <p:cNvSpPr>
            <a:spLocks noGrp="1"/>
          </p:cNvSpPr>
          <p:nvPr>
            <p:ph type="body" sz="half" idx="2"/>
          </p:nvPr>
        </p:nvSpPr>
        <p:spPr>
          <a:xfrm>
            <a:off x="1339913" y="1843889"/>
            <a:ext cx="9115652" cy="4450692"/>
          </a:xfrm>
          <a:solidFill>
            <a:schemeClr val="accent4">
              <a:lumMod val="50000"/>
            </a:schemeClr>
          </a:solidFill>
        </p:spPr>
        <p:txBody>
          <a:bodyPr>
            <a:normAutofit fontScale="85000" lnSpcReduction="20000"/>
          </a:bodyPr>
          <a:lstStyle/>
          <a:p>
            <a:r>
              <a:rPr lang="en-GB" b="1" dirty="0"/>
              <a:t>What is it?</a:t>
            </a:r>
          </a:p>
          <a:p>
            <a:r>
              <a:rPr lang="en-GB" dirty="0"/>
              <a:t>Paragraph, line, and word view. Areas covered are psychic distance, POV, show/tell, dialogue tags and beats, rhythm and repetition, consistency of physical elements, meaning and clarity.</a:t>
            </a:r>
            <a:endParaRPr lang="en-GB" b="1" dirty="0"/>
          </a:p>
          <a:p>
            <a:r>
              <a:rPr lang="en-GB" b="1" dirty="0"/>
              <a:t>What should I expect?</a:t>
            </a:r>
          </a:p>
          <a:p>
            <a:r>
              <a:rPr lang="en-GB" dirty="0"/>
              <a:t>Partial or full manuscripts can be worked on. Manuscripts are marked up with changes suggested in Track Changes and Comments. Each editor has a level of intervention they are comfortable with; some editors will change writing others are more conscious of the author’s creative decision. There may also be a short editorial report summarising authorial tendencies. Sample line-edits are often offered.</a:t>
            </a:r>
            <a:endParaRPr lang="en-GB" b="1" dirty="0"/>
          </a:p>
          <a:p>
            <a:r>
              <a:rPr lang="en-GB" b="1" dirty="0"/>
              <a:t>Line Editing questions</a:t>
            </a:r>
          </a:p>
          <a:p>
            <a:r>
              <a:rPr lang="en-GB" dirty="0"/>
              <a:t>Does this line make sense? Is that the right word? Is the character voice consistent (throughout and with the character)? Is this adverb needed? It there too much telling (or showing) here? Is that head-hopping? Is that a cliché? </a:t>
            </a:r>
            <a:endParaRPr lang="en-GB" b="1" dirty="0"/>
          </a:p>
          <a:p>
            <a:r>
              <a:rPr lang="en-GB" b="1" dirty="0"/>
              <a:t>What do I look for in a line editor? </a:t>
            </a:r>
          </a:p>
          <a:p>
            <a:r>
              <a:rPr lang="en-GB" dirty="0"/>
              <a:t>Genre knowledge (sometimes). Does the sample edit intervene at the right level? Qualifications from national organisations (CIEP, EFA, Club Ed Freelancers) and from editors specialising in teaching editing (Liminal Pages).</a:t>
            </a:r>
          </a:p>
        </p:txBody>
      </p:sp>
    </p:spTree>
    <p:extLst>
      <p:ext uri="{BB962C8B-B14F-4D97-AF65-F5344CB8AC3E}">
        <p14:creationId xmlns:p14="http://schemas.microsoft.com/office/powerpoint/2010/main" val="10919100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a:extLst>
            <a:ext uri="{FF2B5EF4-FFF2-40B4-BE49-F238E27FC236}">
              <a16:creationId xmlns:a16="http://schemas.microsoft.com/office/drawing/2014/main" id="{F483BA48-5388-9E2F-75E7-FD18E3671D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3ABD00-8D34-21AA-ABCF-D2263C12A91D}"/>
              </a:ext>
            </a:extLst>
          </p:cNvPr>
          <p:cNvSpPr>
            <a:spLocks noGrp="1"/>
          </p:cNvSpPr>
          <p:nvPr>
            <p:ph type="title"/>
          </p:nvPr>
        </p:nvSpPr>
        <p:spPr>
          <a:xfrm>
            <a:off x="1339913" y="563419"/>
            <a:ext cx="9115652" cy="905164"/>
          </a:xfrm>
          <a:solidFill>
            <a:schemeClr val="accent4">
              <a:lumMod val="50000"/>
            </a:schemeClr>
          </a:solidFill>
        </p:spPr>
        <p:txBody>
          <a:bodyPr/>
          <a:lstStyle/>
          <a:p>
            <a:pPr algn="ctr"/>
            <a:r>
              <a:rPr lang="en-GB" dirty="0"/>
              <a:t>Copyediting</a:t>
            </a:r>
          </a:p>
        </p:txBody>
      </p:sp>
      <p:sp>
        <p:nvSpPr>
          <p:cNvPr id="3" name="Text Placeholder 2">
            <a:extLst>
              <a:ext uri="{FF2B5EF4-FFF2-40B4-BE49-F238E27FC236}">
                <a16:creationId xmlns:a16="http://schemas.microsoft.com/office/drawing/2014/main" id="{BD1DEE66-D0E6-D332-13B8-7A8A09FEC8B5}"/>
              </a:ext>
            </a:extLst>
          </p:cNvPr>
          <p:cNvSpPr>
            <a:spLocks noGrp="1"/>
          </p:cNvSpPr>
          <p:nvPr>
            <p:ph type="body" sz="half" idx="2"/>
          </p:nvPr>
        </p:nvSpPr>
        <p:spPr>
          <a:xfrm>
            <a:off x="1339913" y="1843889"/>
            <a:ext cx="9115652" cy="4450692"/>
          </a:xfrm>
          <a:solidFill>
            <a:schemeClr val="accent4">
              <a:lumMod val="50000"/>
            </a:schemeClr>
          </a:solidFill>
        </p:spPr>
        <p:txBody>
          <a:bodyPr>
            <a:normAutofit fontScale="92500" lnSpcReduction="20000"/>
          </a:bodyPr>
          <a:lstStyle/>
          <a:p>
            <a:r>
              <a:rPr lang="en-GB" b="1" dirty="0"/>
              <a:t>What is it?</a:t>
            </a:r>
          </a:p>
          <a:p>
            <a:r>
              <a:rPr lang="en-GB" dirty="0"/>
              <a:t>Line and word view. Grammar, spelling, punctuation, capitalisation, use of italics, consistency of physical elements, consistency in dialogue formatting. Style sheet choices and adherence. </a:t>
            </a:r>
            <a:endParaRPr lang="en-GB" b="1" dirty="0"/>
          </a:p>
          <a:p>
            <a:r>
              <a:rPr lang="en-GB" b="1" dirty="0"/>
              <a:t>What should I expect?</a:t>
            </a:r>
          </a:p>
          <a:p>
            <a:r>
              <a:rPr lang="en-GB" dirty="0"/>
              <a:t>Partial or full manuscripts can be worked on. Manuscripts are marked up with changes suggested in Track Changes. Comments are used for queries and ambiguities. Editors may wait for answers to these queries before completing the edit. An agreed-on or created style sheet. Sample copyedits are often offered. </a:t>
            </a:r>
            <a:endParaRPr lang="en-GB" b="1" dirty="0"/>
          </a:p>
          <a:p>
            <a:r>
              <a:rPr lang="en-GB" b="1" dirty="0"/>
              <a:t>Copyediting questions</a:t>
            </a:r>
          </a:p>
          <a:p>
            <a:r>
              <a:rPr lang="en-GB" dirty="0"/>
              <a:t>What is the style for dashes? If it is May, why are there daffodils? Were her eyes blue in chapter three? Is that how we spell </a:t>
            </a:r>
            <a:r>
              <a:rPr lang="en-GB" i="1" dirty="0"/>
              <a:t>Linnaeus</a:t>
            </a:r>
            <a:r>
              <a:rPr lang="en-GB" dirty="0"/>
              <a:t>? Should that be in italics? Is it ‘toward’ or ‘towards’? How should I spell ‘ok’?</a:t>
            </a:r>
            <a:endParaRPr lang="en-GB" b="1" dirty="0"/>
          </a:p>
          <a:p>
            <a:r>
              <a:rPr lang="en-GB" b="1" dirty="0"/>
              <a:t>What do I look for in a copyeditor? </a:t>
            </a:r>
          </a:p>
          <a:p>
            <a:r>
              <a:rPr lang="en-GB" dirty="0"/>
              <a:t>Qualifications (CIEP, EFA, PTC). Does the sample edit intervene at the right level? Familiarity with your English. </a:t>
            </a:r>
          </a:p>
        </p:txBody>
      </p:sp>
    </p:spTree>
    <p:extLst>
      <p:ext uri="{BB962C8B-B14F-4D97-AF65-F5344CB8AC3E}">
        <p14:creationId xmlns:p14="http://schemas.microsoft.com/office/powerpoint/2010/main" val="4035904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a:extLst>
            <a:ext uri="{FF2B5EF4-FFF2-40B4-BE49-F238E27FC236}">
              <a16:creationId xmlns:a16="http://schemas.microsoft.com/office/drawing/2014/main" id="{91F3F642-DC67-D7CF-446E-BBA891F645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D16219-3C21-DC09-D0B5-CDD38E0F12FB}"/>
              </a:ext>
            </a:extLst>
          </p:cNvPr>
          <p:cNvSpPr>
            <a:spLocks noGrp="1"/>
          </p:cNvSpPr>
          <p:nvPr>
            <p:ph type="title"/>
          </p:nvPr>
        </p:nvSpPr>
        <p:spPr>
          <a:xfrm>
            <a:off x="646111" y="443346"/>
            <a:ext cx="9735562" cy="798948"/>
          </a:xfrm>
          <a:solidFill>
            <a:schemeClr val="accent4">
              <a:lumMod val="50000"/>
            </a:schemeClr>
          </a:solidFill>
        </p:spPr>
        <p:txBody>
          <a:bodyPr/>
          <a:lstStyle/>
          <a:p>
            <a:pPr algn="ctr"/>
            <a:r>
              <a:rPr lang="en-GB" dirty="0"/>
              <a:t>A Fiction Style Sheet</a:t>
            </a:r>
          </a:p>
        </p:txBody>
      </p:sp>
      <p:graphicFrame>
        <p:nvGraphicFramePr>
          <p:cNvPr id="4" name="Content Placeholder 3">
            <a:extLst>
              <a:ext uri="{FF2B5EF4-FFF2-40B4-BE49-F238E27FC236}">
                <a16:creationId xmlns:a16="http://schemas.microsoft.com/office/drawing/2014/main" id="{D7AA0C48-4B9E-4973-D04A-55B074CEB2CC}"/>
              </a:ext>
            </a:extLst>
          </p:cNvPr>
          <p:cNvGraphicFramePr>
            <a:graphicFrameLocks noGrp="1"/>
          </p:cNvGraphicFramePr>
          <p:nvPr>
            <p:ph idx="1"/>
          </p:nvPr>
        </p:nvGraphicFramePr>
        <p:xfrm>
          <a:off x="1191491" y="2052637"/>
          <a:ext cx="8858972" cy="3563070"/>
        </p:xfrm>
        <a:graphic>
          <a:graphicData uri="http://schemas.openxmlformats.org/drawingml/2006/table">
            <a:tbl>
              <a:tblPr>
                <a:tableStyleId>{5C22544A-7EE6-4342-B048-85BDC9FD1C3A}</a:tableStyleId>
              </a:tblPr>
              <a:tblGrid>
                <a:gridCol w="8858972">
                  <a:extLst>
                    <a:ext uri="{9D8B030D-6E8A-4147-A177-3AD203B41FA5}">
                      <a16:colId xmlns:a16="http://schemas.microsoft.com/office/drawing/2014/main" val="1893510290"/>
                    </a:ext>
                  </a:extLst>
                </a:gridCol>
              </a:tblGrid>
              <a:tr h="712614">
                <a:tc>
                  <a:txBody>
                    <a:bodyPr/>
                    <a:lstStyle/>
                    <a:p>
                      <a:pPr algn="ctr"/>
                      <a:r>
                        <a:rPr lang="en-GB" sz="2800" dirty="0">
                          <a:solidFill>
                            <a:schemeClr val="tx1"/>
                          </a:solidFill>
                        </a:rPr>
                        <a:t>References Used</a:t>
                      </a:r>
                    </a:p>
                  </a:txBody>
                  <a:tcPr>
                    <a:solidFill>
                      <a:schemeClr val="accent4">
                        <a:lumMod val="50000"/>
                      </a:schemeClr>
                    </a:solidFill>
                  </a:tcPr>
                </a:tc>
                <a:extLst>
                  <a:ext uri="{0D108BD9-81ED-4DB2-BD59-A6C34878D82A}">
                    <a16:rowId xmlns:a16="http://schemas.microsoft.com/office/drawing/2014/main" val="4091757622"/>
                  </a:ext>
                </a:extLst>
              </a:tr>
              <a:tr h="712614">
                <a:tc>
                  <a:txBody>
                    <a:bodyPr/>
                    <a:lstStyle/>
                    <a:p>
                      <a:pPr algn="ctr"/>
                      <a:r>
                        <a:rPr lang="en-GB" sz="2800" dirty="0">
                          <a:solidFill>
                            <a:schemeClr val="tx1"/>
                          </a:solidFill>
                        </a:rPr>
                        <a:t>Conventions Used</a:t>
                      </a:r>
                    </a:p>
                  </a:txBody>
                  <a:tcPr>
                    <a:solidFill>
                      <a:schemeClr val="accent4">
                        <a:lumMod val="50000"/>
                      </a:schemeClr>
                    </a:solidFill>
                  </a:tcPr>
                </a:tc>
                <a:extLst>
                  <a:ext uri="{0D108BD9-81ED-4DB2-BD59-A6C34878D82A}">
                    <a16:rowId xmlns:a16="http://schemas.microsoft.com/office/drawing/2014/main" val="3103604981"/>
                  </a:ext>
                </a:extLst>
              </a:tr>
              <a:tr h="712614">
                <a:tc>
                  <a:txBody>
                    <a:bodyPr/>
                    <a:lstStyle/>
                    <a:p>
                      <a:pPr algn="ctr"/>
                      <a:r>
                        <a:rPr lang="en-GB" sz="2800" dirty="0">
                          <a:solidFill>
                            <a:schemeClr val="tx1"/>
                          </a:solidFill>
                        </a:rPr>
                        <a:t>Character</a:t>
                      </a:r>
                    </a:p>
                  </a:txBody>
                  <a:tcPr>
                    <a:solidFill>
                      <a:schemeClr val="accent4">
                        <a:lumMod val="50000"/>
                      </a:schemeClr>
                    </a:solidFill>
                  </a:tcPr>
                </a:tc>
                <a:extLst>
                  <a:ext uri="{0D108BD9-81ED-4DB2-BD59-A6C34878D82A}">
                    <a16:rowId xmlns:a16="http://schemas.microsoft.com/office/drawing/2014/main" val="533975093"/>
                  </a:ext>
                </a:extLst>
              </a:tr>
              <a:tr h="712614">
                <a:tc>
                  <a:txBody>
                    <a:bodyPr/>
                    <a:lstStyle/>
                    <a:p>
                      <a:pPr algn="ctr"/>
                      <a:r>
                        <a:rPr lang="en-GB" sz="2800" dirty="0">
                          <a:solidFill>
                            <a:schemeClr val="tx1"/>
                          </a:solidFill>
                        </a:rPr>
                        <a:t>Setting</a:t>
                      </a:r>
                    </a:p>
                  </a:txBody>
                  <a:tcPr>
                    <a:solidFill>
                      <a:schemeClr val="accent4">
                        <a:lumMod val="50000"/>
                      </a:schemeClr>
                    </a:solidFill>
                  </a:tcPr>
                </a:tc>
                <a:extLst>
                  <a:ext uri="{0D108BD9-81ED-4DB2-BD59-A6C34878D82A}">
                    <a16:rowId xmlns:a16="http://schemas.microsoft.com/office/drawing/2014/main" val="1478414707"/>
                  </a:ext>
                </a:extLst>
              </a:tr>
              <a:tr h="712614">
                <a:tc>
                  <a:txBody>
                    <a:bodyPr/>
                    <a:lstStyle/>
                    <a:p>
                      <a:pPr algn="ctr"/>
                      <a:r>
                        <a:rPr lang="en-GB" sz="2800" dirty="0">
                          <a:solidFill>
                            <a:schemeClr val="tx1"/>
                          </a:solidFill>
                        </a:rPr>
                        <a:t>Timeline</a:t>
                      </a:r>
                    </a:p>
                  </a:txBody>
                  <a:tcPr>
                    <a:solidFill>
                      <a:schemeClr val="accent4">
                        <a:lumMod val="50000"/>
                      </a:schemeClr>
                    </a:solidFill>
                  </a:tcPr>
                </a:tc>
                <a:extLst>
                  <a:ext uri="{0D108BD9-81ED-4DB2-BD59-A6C34878D82A}">
                    <a16:rowId xmlns:a16="http://schemas.microsoft.com/office/drawing/2014/main" val="2252656111"/>
                  </a:ext>
                </a:extLst>
              </a:tr>
            </a:tbl>
          </a:graphicData>
        </a:graphic>
      </p:graphicFrame>
    </p:spTree>
    <p:extLst>
      <p:ext uri="{BB962C8B-B14F-4D97-AF65-F5344CB8AC3E}">
        <p14:creationId xmlns:p14="http://schemas.microsoft.com/office/powerpoint/2010/main" val="42945959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a:extLst>
            <a:ext uri="{FF2B5EF4-FFF2-40B4-BE49-F238E27FC236}">
              <a16:creationId xmlns:a16="http://schemas.microsoft.com/office/drawing/2014/main" id="{B89DF57E-5889-7895-DA7E-A6C7815B77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9D5A2F-E051-5052-AD67-58FB69104DF9}"/>
              </a:ext>
            </a:extLst>
          </p:cNvPr>
          <p:cNvSpPr>
            <a:spLocks noGrp="1"/>
          </p:cNvSpPr>
          <p:nvPr>
            <p:ph type="title"/>
          </p:nvPr>
        </p:nvSpPr>
        <p:spPr>
          <a:xfrm>
            <a:off x="1339913" y="563419"/>
            <a:ext cx="9115652" cy="905164"/>
          </a:xfrm>
          <a:solidFill>
            <a:schemeClr val="accent4">
              <a:lumMod val="50000"/>
            </a:schemeClr>
          </a:solidFill>
        </p:spPr>
        <p:txBody>
          <a:bodyPr/>
          <a:lstStyle/>
          <a:p>
            <a:pPr algn="ctr"/>
            <a:r>
              <a:rPr lang="en-GB" dirty="0"/>
              <a:t>Proofreading</a:t>
            </a:r>
          </a:p>
        </p:txBody>
      </p:sp>
      <p:sp>
        <p:nvSpPr>
          <p:cNvPr id="3" name="Text Placeholder 2">
            <a:extLst>
              <a:ext uri="{FF2B5EF4-FFF2-40B4-BE49-F238E27FC236}">
                <a16:creationId xmlns:a16="http://schemas.microsoft.com/office/drawing/2014/main" id="{A93DA914-ABC9-0F83-E2DD-1E3728F14388}"/>
              </a:ext>
            </a:extLst>
          </p:cNvPr>
          <p:cNvSpPr>
            <a:spLocks noGrp="1"/>
          </p:cNvSpPr>
          <p:nvPr>
            <p:ph type="body" sz="half" idx="2"/>
          </p:nvPr>
        </p:nvSpPr>
        <p:spPr>
          <a:xfrm>
            <a:off x="1339913" y="1843889"/>
            <a:ext cx="9115652" cy="4450692"/>
          </a:xfrm>
          <a:solidFill>
            <a:schemeClr val="accent4">
              <a:lumMod val="50000"/>
            </a:schemeClr>
          </a:solidFill>
        </p:spPr>
        <p:txBody>
          <a:bodyPr>
            <a:normAutofit lnSpcReduction="10000"/>
          </a:bodyPr>
          <a:lstStyle/>
          <a:p>
            <a:r>
              <a:rPr lang="en-GB" b="1" dirty="0"/>
              <a:t>What is it?</a:t>
            </a:r>
          </a:p>
          <a:p>
            <a:r>
              <a:rPr lang="en-GB" dirty="0"/>
              <a:t>Word and space view. Grammar, spelling, punctuation, capitalisation, use of italics, style sheet adherence. Visual impressions of manuscript.</a:t>
            </a:r>
            <a:endParaRPr lang="en-GB" b="1" dirty="0"/>
          </a:p>
          <a:p>
            <a:r>
              <a:rPr lang="en-GB" b="1" dirty="0"/>
              <a:t>What should I expect?</a:t>
            </a:r>
          </a:p>
          <a:p>
            <a:r>
              <a:rPr lang="en-GB" dirty="0"/>
              <a:t>Your manuscript should be as close to perfect as possible, and the style sheet should be there for reference. Most proofreaders work in PDFs though many will work in Word. As proofreaders are looking at the shape of the text on the page, there is no room for large changes. </a:t>
            </a:r>
          </a:p>
          <a:p>
            <a:r>
              <a:rPr lang="en-GB" b="1" dirty="0"/>
              <a:t>Proofreading questions</a:t>
            </a:r>
          </a:p>
          <a:p>
            <a:r>
              <a:rPr lang="en-GB" dirty="0"/>
              <a:t>How is this spelled in the style sheet? Is that an orphan / widow. Should this French word be in italics? Is this a typo? Are those the dashes we are using for that?</a:t>
            </a:r>
            <a:endParaRPr lang="en-GB" b="1" dirty="0"/>
          </a:p>
          <a:p>
            <a:r>
              <a:rPr lang="en-GB" b="1" dirty="0"/>
              <a:t>What do I look for in a proofreader? </a:t>
            </a:r>
          </a:p>
          <a:p>
            <a:r>
              <a:rPr lang="en-GB" dirty="0"/>
              <a:t>Qualifications (CIEP, EFA, PTC, </a:t>
            </a:r>
            <a:r>
              <a:rPr lang="en-GB"/>
              <a:t>Publishing Scotland)</a:t>
            </a:r>
            <a:endParaRPr lang="en-GB" dirty="0"/>
          </a:p>
        </p:txBody>
      </p:sp>
    </p:spTree>
    <p:extLst>
      <p:ext uri="{BB962C8B-B14F-4D97-AF65-F5344CB8AC3E}">
        <p14:creationId xmlns:p14="http://schemas.microsoft.com/office/powerpoint/2010/main" val="320338512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TM02836342[[fn=Ion]]</Template>
  <TotalTime>447</TotalTime>
  <Words>1022</Words>
  <Application>Microsoft Office PowerPoint</Application>
  <PresentationFormat>Widescreen</PresentationFormat>
  <Paragraphs>73</Paragraphs>
  <Slides>11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Century Gothic</vt:lpstr>
      <vt:lpstr>Wingdings 3</vt:lpstr>
      <vt:lpstr>Ion</vt:lpstr>
      <vt:lpstr>Five Types of Editorial Intervention  Alison Gray Editorial Services</vt:lpstr>
      <vt:lpstr>About Me</vt:lpstr>
      <vt:lpstr>The Five</vt:lpstr>
      <vt:lpstr>Coaching / Mentoring</vt:lpstr>
      <vt:lpstr>Developmental Editing</vt:lpstr>
      <vt:lpstr>Line Editing</vt:lpstr>
      <vt:lpstr>Copyediting</vt:lpstr>
      <vt:lpstr>A Fiction Style Sheet</vt:lpstr>
      <vt:lpstr>Proofreading</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Alison Gray</dc:creator>
  <cp:lastModifiedBy>Alison Gray</cp:lastModifiedBy>
  <cp:revision>1</cp:revision>
  <dcterms:created xsi:type="dcterms:W3CDTF">2026-08-24T09:49:56Z</dcterms:created>
  <dcterms:modified xsi:type="dcterms:W3CDTF">2026-09-08T09:03:33Z</dcterms:modified>
</cp:coreProperties>
</file>